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4"/>
    <p:sldMasterId id="2147483684" r:id="rId5"/>
  </p:sldMasterIdLst>
  <p:notesMasterIdLst>
    <p:notesMasterId r:id="rId6"/>
  </p:notesMasterIdLst>
  <p:sldIdLst>
    <p:sldId id="256" r:id="rId7"/>
  </p:sldIdLst>
  <p:sldSz cy="5143500" cx="9144000"/>
  <p:notesSz cx="6858000" cy="9144000"/>
  <p:embeddedFontLst>
    <p:embeddedFont>
      <p:font typeface="Proxima Nova"/>
      <p:regular r:id="rId8"/>
      <p:bold r:id="rId9"/>
      <p:italic r:id="rId10"/>
      <p:boldItalic r:id="rId11"/>
    </p:embeddedFont>
    <p:embeddedFont>
      <p:font typeface="Proxima Nova Semibold"/>
      <p:regular r:id="rId12"/>
      <p:bold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roximaNova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ProximaNova-regular.fntdata"/><Relationship Id="rId11" Type="http://schemas.openxmlformats.org/officeDocument/2006/relationships/font" Target="fonts/ProximaNova-boldItalic.fntdata"/><Relationship Id="rId10" Type="http://schemas.openxmlformats.org/officeDocument/2006/relationships/font" Target="fonts/ProximaNova-italic.fntdata"/><Relationship Id="rId13" Type="http://schemas.openxmlformats.org/officeDocument/2006/relationships/font" Target="fonts/ProximaNovaSemibold-bold.fntdata"/><Relationship Id="rId12" Type="http://schemas.openxmlformats.org/officeDocument/2006/relationships/font" Target="fonts/ProximaNovaSemibold-regular.fntdata"/><Relationship Id="rId14" Type="http://schemas.openxmlformats.org/officeDocument/2006/relationships/font" Target="fonts/ProximaNova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3c9abcd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3c9abcd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Slide_Option_2">
  <p:cSld name="Title_Slide_Option_2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793409" y="3950633"/>
            <a:ext cx="6582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9F7F6"/>
              </a:buClr>
              <a:buSzPts val="2399"/>
              <a:buNone/>
              <a:defRPr sz="2399">
                <a:solidFill>
                  <a:srgbClr val="F9F7F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169"/>
              <a:buNone/>
              <a:defRPr>
                <a:solidFill>
                  <a:srgbClr val="9A9A9A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400"/>
              <a:buNone/>
              <a:defRPr>
                <a:solidFill>
                  <a:srgbClr val="9A9A9A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200"/>
              <a:buNone/>
              <a:defRPr>
                <a:solidFill>
                  <a:srgbClr val="9A9A9A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type="ctrTitle"/>
          </p:nvPr>
        </p:nvSpPr>
        <p:spPr>
          <a:xfrm>
            <a:off x="793409" y="3006668"/>
            <a:ext cx="65829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99"/>
              <a:buFont typeface="Proxima Nova"/>
              <a:buNone/>
              <a:defRPr sz="3599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2" type="body"/>
          </p:nvPr>
        </p:nvSpPr>
        <p:spPr>
          <a:xfrm>
            <a:off x="793409" y="4363270"/>
            <a:ext cx="65829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02894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70"/>
              <a:buChar char="⚪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4"/>
          <p:cNvSpPr/>
          <p:nvPr/>
        </p:nvSpPr>
        <p:spPr>
          <a:xfrm>
            <a:off x="793410" y="2655091"/>
            <a:ext cx="1868765" cy="625126"/>
          </a:xfrm>
          <a:custGeom>
            <a:rect b="b" l="l" r="r" t="t"/>
            <a:pathLst>
              <a:path extrusionOk="0" h="537" w="1592">
                <a:moveTo>
                  <a:pt x="200" y="536"/>
                </a:moveTo>
                <a:cubicBezTo>
                  <a:pt x="311" y="536"/>
                  <a:pt x="400" y="446"/>
                  <a:pt x="400" y="336"/>
                </a:cubicBezTo>
                <a:cubicBezTo>
                  <a:pt x="400" y="225"/>
                  <a:pt x="311" y="135"/>
                  <a:pt x="200" y="135"/>
                </a:cubicBezTo>
                <a:cubicBezTo>
                  <a:pt x="90" y="135"/>
                  <a:pt x="0" y="225"/>
                  <a:pt x="0" y="336"/>
                </a:cubicBezTo>
                <a:cubicBezTo>
                  <a:pt x="0" y="446"/>
                  <a:pt x="90" y="536"/>
                  <a:pt x="200" y="536"/>
                </a:cubicBezTo>
                <a:close/>
                <a:moveTo>
                  <a:pt x="200" y="235"/>
                </a:moveTo>
                <a:cubicBezTo>
                  <a:pt x="256" y="235"/>
                  <a:pt x="300" y="280"/>
                  <a:pt x="300" y="336"/>
                </a:cubicBezTo>
                <a:cubicBezTo>
                  <a:pt x="300" y="391"/>
                  <a:pt x="256" y="436"/>
                  <a:pt x="200" y="436"/>
                </a:cubicBezTo>
                <a:cubicBezTo>
                  <a:pt x="145" y="436"/>
                  <a:pt x="100" y="391"/>
                  <a:pt x="100" y="336"/>
                </a:cubicBezTo>
                <a:cubicBezTo>
                  <a:pt x="100" y="280"/>
                  <a:pt x="145" y="235"/>
                  <a:pt x="200" y="235"/>
                </a:cubicBezTo>
                <a:close/>
                <a:moveTo>
                  <a:pt x="452" y="519"/>
                </a:moveTo>
                <a:cubicBezTo>
                  <a:pt x="452" y="15"/>
                  <a:pt x="452" y="15"/>
                  <a:pt x="452" y="15"/>
                </a:cubicBezTo>
                <a:cubicBezTo>
                  <a:pt x="452" y="9"/>
                  <a:pt x="456" y="0"/>
                  <a:pt x="468" y="0"/>
                </a:cubicBezTo>
                <a:cubicBezTo>
                  <a:pt x="535" y="0"/>
                  <a:pt x="535" y="0"/>
                  <a:pt x="535" y="0"/>
                </a:cubicBezTo>
                <a:cubicBezTo>
                  <a:pt x="542" y="0"/>
                  <a:pt x="552" y="5"/>
                  <a:pt x="552" y="16"/>
                </a:cubicBezTo>
                <a:cubicBezTo>
                  <a:pt x="552" y="244"/>
                  <a:pt x="552" y="244"/>
                  <a:pt x="552" y="244"/>
                </a:cubicBezTo>
                <a:cubicBezTo>
                  <a:pt x="552" y="260"/>
                  <a:pt x="572" y="268"/>
                  <a:pt x="583" y="256"/>
                </a:cubicBezTo>
                <a:cubicBezTo>
                  <a:pt x="623" y="212"/>
                  <a:pt x="689" y="142"/>
                  <a:pt x="689" y="141"/>
                </a:cubicBezTo>
                <a:cubicBezTo>
                  <a:pt x="691" y="140"/>
                  <a:pt x="693" y="138"/>
                  <a:pt x="697" y="137"/>
                </a:cubicBezTo>
                <a:cubicBezTo>
                  <a:pt x="700" y="136"/>
                  <a:pt x="702" y="136"/>
                  <a:pt x="705" y="136"/>
                </a:cubicBezTo>
                <a:cubicBezTo>
                  <a:pt x="787" y="136"/>
                  <a:pt x="787" y="136"/>
                  <a:pt x="787" y="136"/>
                </a:cubicBezTo>
                <a:cubicBezTo>
                  <a:pt x="804" y="136"/>
                  <a:pt x="809" y="155"/>
                  <a:pt x="801" y="164"/>
                </a:cubicBezTo>
                <a:cubicBezTo>
                  <a:pt x="682" y="296"/>
                  <a:pt x="682" y="296"/>
                  <a:pt x="682" y="296"/>
                </a:cubicBezTo>
                <a:cubicBezTo>
                  <a:pt x="663" y="317"/>
                  <a:pt x="661" y="325"/>
                  <a:pt x="678" y="345"/>
                </a:cubicBezTo>
                <a:cubicBezTo>
                  <a:pt x="686" y="353"/>
                  <a:pt x="686" y="353"/>
                  <a:pt x="686" y="353"/>
                </a:cubicBezTo>
                <a:cubicBezTo>
                  <a:pt x="835" y="506"/>
                  <a:pt x="835" y="506"/>
                  <a:pt x="835" y="506"/>
                </a:cubicBezTo>
                <a:cubicBezTo>
                  <a:pt x="843" y="516"/>
                  <a:pt x="838" y="535"/>
                  <a:pt x="822" y="535"/>
                </a:cubicBezTo>
                <a:cubicBezTo>
                  <a:pt x="731" y="535"/>
                  <a:pt x="731" y="535"/>
                  <a:pt x="731" y="535"/>
                </a:cubicBezTo>
                <a:cubicBezTo>
                  <a:pt x="728" y="535"/>
                  <a:pt x="725" y="534"/>
                  <a:pt x="723" y="534"/>
                </a:cubicBezTo>
                <a:cubicBezTo>
                  <a:pt x="718" y="532"/>
                  <a:pt x="717" y="530"/>
                  <a:pt x="716" y="529"/>
                </a:cubicBezTo>
                <a:cubicBezTo>
                  <a:pt x="715" y="529"/>
                  <a:pt x="632" y="441"/>
                  <a:pt x="582" y="390"/>
                </a:cubicBezTo>
                <a:cubicBezTo>
                  <a:pt x="571" y="379"/>
                  <a:pt x="552" y="387"/>
                  <a:pt x="552" y="403"/>
                </a:cubicBezTo>
                <a:cubicBezTo>
                  <a:pt x="552" y="514"/>
                  <a:pt x="552" y="514"/>
                  <a:pt x="552" y="514"/>
                </a:cubicBezTo>
                <a:cubicBezTo>
                  <a:pt x="552" y="519"/>
                  <a:pt x="552" y="519"/>
                  <a:pt x="552" y="519"/>
                </a:cubicBezTo>
                <a:cubicBezTo>
                  <a:pt x="552" y="527"/>
                  <a:pt x="545" y="536"/>
                  <a:pt x="535" y="536"/>
                </a:cubicBezTo>
                <a:cubicBezTo>
                  <a:pt x="468" y="536"/>
                  <a:pt x="468" y="536"/>
                  <a:pt x="468" y="536"/>
                </a:cubicBezTo>
                <a:cubicBezTo>
                  <a:pt x="460" y="536"/>
                  <a:pt x="452" y="531"/>
                  <a:pt x="452" y="519"/>
                </a:cubicBezTo>
                <a:close/>
                <a:moveTo>
                  <a:pt x="857" y="342"/>
                </a:moveTo>
                <a:cubicBezTo>
                  <a:pt x="857" y="340"/>
                  <a:pt x="857" y="16"/>
                  <a:pt x="857" y="16"/>
                </a:cubicBezTo>
                <a:cubicBezTo>
                  <a:pt x="857" y="6"/>
                  <a:pt x="865" y="0"/>
                  <a:pt x="873" y="0"/>
                </a:cubicBezTo>
                <a:cubicBezTo>
                  <a:pt x="940" y="0"/>
                  <a:pt x="940" y="0"/>
                  <a:pt x="940" y="0"/>
                </a:cubicBezTo>
                <a:cubicBezTo>
                  <a:pt x="952" y="0"/>
                  <a:pt x="957" y="10"/>
                  <a:pt x="957" y="16"/>
                </a:cubicBezTo>
                <a:cubicBezTo>
                  <a:pt x="957" y="118"/>
                  <a:pt x="957" y="118"/>
                  <a:pt x="957" y="118"/>
                </a:cubicBezTo>
                <a:cubicBezTo>
                  <a:pt x="957" y="128"/>
                  <a:pt x="966" y="136"/>
                  <a:pt x="976" y="136"/>
                </a:cubicBezTo>
                <a:cubicBezTo>
                  <a:pt x="1066" y="136"/>
                  <a:pt x="1066" y="136"/>
                  <a:pt x="1066" y="136"/>
                </a:cubicBezTo>
                <a:cubicBezTo>
                  <a:pt x="1073" y="136"/>
                  <a:pt x="1080" y="143"/>
                  <a:pt x="1080" y="155"/>
                </a:cubicBezTo>
                <a:cubicBezTo>
                  <a:pt x="1080" y="218"/>
                  <a:pt x="1080" y="218"/>
                  <a:pt x="1080" y="218"/>
                </a:cubicBezTo>
                <a:cubicBezTo>
                  <a:pt x="1080" y="230"/>
                  <a:pt x="1071" y="236"/>
                  <a:pt x="1065" y="236"/>
                </a:cubicBezTo>
                <a:cubicBezTo>
                  <a:pt x="975" y="236"/>
                  <a:pt x="975" y="236"/>
                  <a:pt x="975" y="236"/>
                </a:cubicBezTo>
                <a:cubicBezTo>
                  <a:pt x="965" y="236"/>
                  <a:pt x="956" y="244"/>
                  <a:pt x="956" y="255"/>
                </a:cubicBezTo>
                <a:cubicBezTo>
                  <a:pt x="956" y="337"/>
                  <a:pt x="956" y="337"/>
                  <a:pt x="956" y="337"/>
                </a:cubicBezTo>
                <a:cubicBezTo>
                  <a:pt x="956" y="338"/>
                  <a:pt x="956" y="340"/>
                  <a:pt x="957" y="342"/>
                </a:cubicBezTo>
                <a:cubicBezTo>
                  <a:pt x="959" y="395"/>
                  <a:pt x="1003" y="437"/>
                  <a:pt x="1057" y="437"/>
                </a:cubicBezTo>
                <a:cubicBezTo>
                  <a:pt x="1062" y="437"/>
                  <a:pt x="1067" y="436"/>
                  <a:pt x="1072" y="436"/>
                </a:cubicBezTo>
                <a:cubicBezTo>
                  <a:pt x="1082" y="434"/>
                  <a:pt x="1090" y="440"/>
                  <a:pt x="1091" y="450"/>
                </a:cubicBezTo>
                <a:cubicBezTo>
                  <a:pt x="1098" y="517"/>
                  <a:pt x="1098" y="517"/>
                  <a:pt x="1098" y="517"/>
                </a:cubicBezTo>
                <a:cubicBezTo>
                  <a:pt x="1099" y="526"/>
                  <a:pt x="1093" y="534"/>
                  <a:pt x="1084" y="535"/>
                </a:cubicBezTo>
                <a:cubicBezTo>
                  <a:pt x="1075" y="536"/>
                  <a:pt x="1066" y="537"/>
                  <a:pt x="1057" y="537"/>
                </a:cubicBezTo>
                <a:cubicBezTo>
                  <a:pt x="948" y="537"/>
                  <a:pt x="860" y="450"/>
                  <a:pt x="857" y="342"/>
                </a:cubicBezTo>
                <a:close/>
                <a:moveTo>
                  <a:pt x="1315" y="536"/>
                </a:moveTo>
                <a:cubicBezTo>
                  <a:pt x="1364" y="536"/>
                  <a:pt x="1410" y="518"/>
                  <a:pt x="1445" y="488"/>
                </a:cubicBezTo>
                <a:cubicBezTo>
                  <a:pt x="1464" y="516"/>
                  <a:pt x="1494" y="535"/>
                  <a:pt x="1541" y="536"/>
                </a:cubicBezTo>
                <a:cubicBezTo>
                  <a:pt x="1549" y="536"/>
                  <a:pt x="1592" y="537"/>
                  <a:pt x="1592" y="517"/>
                </a:cubicBezTo>
                <a:cubicBezTo>
                  <a:pt x="1592" y="446"/>
                  <a:pt x="1592" y="446"/>
                  <a:pt x="1592" y="446"/>
                </a:cubicBezTo>
                <a:cubicBezTo>
                  <a:pt x="1592" y="439"/>
                  <a:pt x="1587" y="433"/>
                  <a:pt x="1580" y="433"/>
                </a:cubicBezTo>
                <a:cubicBezTo>
                  <a:pt x="1524" y="433"/>
                  <a:pt x="1515" y="413"/>
                  <a:pt x="1515" y="336"/>
                </a:cubicBezTo>
                <a:cubicBezTo>
                  <a:pt x="1515" y="336"/>
                  <a:pt x="1515" y="336"/>
                  <a:pt x="1515" y="335"/>
                </a:cubicBezTo>
                <a:cubicBezTo>
                  <a:pt x="1515" y="153"/>
                  <a:pt x="1515" y="153"/>
                  <a:pt x="1515" y="153"/>
                </a:cubicBezTo>
                <a:cubicBezTo>
                  <a:pt x="1515" y="147"/>
                  <a:pt x="1510" y="136"/>
                  <a:pt x="1498" y="136"/>
                </a:cubicBezTo>
                <a:cubicBezTo>
                  <a:pt x="1431" y="136"/>
                  <a:pt x="1431" y="136"/>
                  <a:pt x="1431" y="136"/>
                </a:cubicBezTo>
                <a:cubicBezTo>
                  <a:pt x="1422" y="136"/>
                  <a:pt x="1413" y="143"/>
                  <a:pt x="1413" y="153"/>
                </a:cubicBezTo>
                <a:cubicBezTo>
                  <a:pt x="1413" y="161"/>
                  <a:pt x="1413" y="161"/>
                  <a:pt x="1413" y="161"/>
                </a:cubicBezTo>
                <a:cubicBezTo>
                  <a:pt x="1384" y="145"/>
                  <a:pt x="1351" y="135"/>
                  <a:pt x="1315" y="135"/>
                </a:cubicBezTo>
                <a:cubicBezTo>
                  <a:pt x="1204" y="135"/>
                  <a:pt x="1114" y="225"/>
                  <a:pt x="1114" y="336"/>
                </a:cubicBezTo>
                <a:cubicBezTo>
                  <a:pt x="1114" y="446"/>
                  <a:pt x="1204" y="536"/>
                  <a:pt x="1315" y="536"/>
                </a:cubicBezTo>
                <a:close/>
                <a:moveTo>
                  <a:pt x="1315" y="235"/>
                </a:moveTo>
                <a:cubicBezTo>
                  <a:pt x="1370" y="235"/>
                  <a:pt x="1415" y="280"/>
                  <a:pt x="1415" y="336"/>
                </a:cubicBezTo>
                <a:cubicBezTo>
                  <a:pt x="1415" y="391"/>
                  <a:pt x="1370" y="436"/>
                  <a:pt x="1315" y="436"/>
                </a:cubicBezTo>
                <a:cubicBezTo>
                  <a:pt x="1260" y="436"/>
                  <a:pt x="1215" y="391"/>
                  <a:pt x="1215" y="336"/>
                </a:cubicBezTo>
                <a:cubicBezTo>
                  <a:pt x="1215" y="280"/>
                  <a:pt x="1260" y="235"/>
                  <a:pt x="1315" y="2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section">
  <p:cSld name="Subsection">
    <p:bg>
      <p:bgPr>
        <a:solidFill>
          <a:schemeClr val="accen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304800" y="2087563"/>
            <a:ext cx="56352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02894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70"/>
              <a:buChar char="⚪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s">
  <p:cSld name="Title and Bullet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304800" y="75197"/>
            <a:ext cx="85344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99"/>
              <a:buFont typeface="Proxima Nov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/>
          <p:nvPr/>
        </p:nvSpPr>
        <p:spPr>
          <a:xfrm>
            <a:off x="219128" y="4857751"/>
            <a:ext cx="2380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© Okta and/or its affiliates. All rights reserved.   Okta Confidential</a:t>
            </a:r>
            <a:endParaRPr/>
          </a:p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2537655" y="4860899"/>
            <a:ext cx="35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04800" y="1123950"/>
            <a:ext cx="8534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355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2pPr>
            <a:lvl3pPr indent="-3302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048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5pPr>
            <a:lvl6pPr indent="-298450" lvl="5" marL="274320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556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Bullets">
  <p:cSld name="2 Column Bulle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304800" y="75197"/>
            <a:ext cx="85344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99"/>
              <a:buFont typeface="Proxima Nov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/>
          <p:nvPr/>
        </p:nvSpPr>
        <p:spPr>
          <a:xfrm>
            <a:off x="219128" y="4857751"/>
            <a:ext cx="2380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© Okta and/or its affiliates. All rights reserved.   Okta Confidential</a:t>
            </a:r>
            <a:endParaRPr/>
          </a:p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2537655" y="4860899"/>
            <a:ext cx="35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304800" y="1123950"/>
            <a:ext cx="4164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355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2pPr>
            <a:lvl3pPr indent="-3302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048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5pPr>
            <a:lvl6pPr indent="-298450" lvl="5" marL="274320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2" type="body"/>
          </p:nvPr>
        </p:nvSpPr>
        <p:spPr>
          <a:xfrm>
            <a:off x="4674476" y="1123950"/>
            <a:ext cx="4164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355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2pPr>
            <a:lvl3pPr indent="-3302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048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5pPr>
            <a:lvl6pPr indent="-298450" lvl="5" marL="274320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556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Column Bullets">
  <p:cSld name="1_2 Column Bulle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304800" y="75197"/>
            <a:ext cx="85344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99"/>
              <a:buFont typeface="Proxima Nov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/>
          <p:nvPr/>
        </p:nvSpPr>
        <p:spPr>
          <a:xfrm>
            <a:off x="219128" y="4857751"/>
            <a:ext cx="2380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© Okta and/or its affiliates. All rights reserved.   Okta Confidential</a:t>
            </a:r>
            <a:endParaRPr/>
          </a:p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2537655" y="4860899"/>
            <a:ext cx="35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304800" y="1123950"/>
            <a:ext cx="41577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02894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70"/>
              <a:buChar char="⚪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2" type="body"/>
          </p:nvPr>
        </p:nvSpPr>
        <p:spPr>
          <a:xfrm>
            <a:off x="4678017" y="1123950"/>
            <a:ext cx="41577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02894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70"/>
              <a:buChar char="⚪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556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solidFill>
          <a:schemeClr val="accen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304800" y="1123950"/>
            <a:ext cx="8534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02894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70"/>
              <a:buChar char="⚪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type="title"/>
          </p:nvPr>
        </p:nvSpPr>
        <p:spPr>
          <a:xfrm>
            <a:off x="304800" y="75197"/>
            <a:ext cx="85344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99"/>
              <a:buFont typeface="Proxima Nova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2537655" y="4860899"/>
            <a:ext cx="35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9"/>
          <p:cNvSpPr/>
          <p:nvPr/>
        </p:nvSpPr>
        <p:spPr>
          <a:xfrm>
            <a:off x="219128" y="4857751"/>
            <a:ext cx="2380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Okta and/or its affiliates. All rights reserved.   Okta Confidential</a:t>
            </a:r>
            <a:endParaRPr/>
          </a:p>
        </p:txBody>
      </p:sp>
      <p:sp>
        <p:nvSpPr>
          <p:cNvPr id="86" name="Google Shape;86;p19"/>
          <p:cNvSpPr/>
          <p:nvPr/>
        </p:nvSpPr>
        <p:spPr>
          <a:xfrm>
            <a:off x="8613054" y="4646778"/>
            <a:ext cx="320089" cy="320089"/>
          </a:xfrm>
          <a:custGeom>
            <a:rect b="b" l="l" r="r" t="t"/>
            <a:pathLst>
              <a:path extrusionOk="0" h="208" w="208">
                <a:moveTo>
                  <a:pt x="104" y="208"/>
                </a:moveTo>
                <a:cubicBezTo>
                  <a:pt x="162" y="208"/>
                  <a:pt x="208" y="161"/>
                  <a:pt x="208" y="104"/>
                </a:cubicBezTo>
                <a:cubicBezTo>
                  <a:pt x="208" y="46"/>
                  <a:pt x="162" y="0"/>
                  <a:pt x="104" y="0"/>
                </a:cubicBezTo>
                <a:cubicBezTo>
                  <a:pt x="47" y="0"/>
                  <a:pt x="0" y="46"/>
                  <a:pt x="0" y="104"/>
                </a:cubicBezTo>
                <a:cubicBezTo>
                  <a:pt x="0" y="161"/>
                  <a:pt x="47" y="208"/>
                  <a:pt x="104" y="208"/>
                </a:cubicBezTo>
                <a:close/>
                <a:moveTo>
                  <a:pt x="104" y="52"/>
                </a:moveTo>
                <a:cubicBezTo>
                  <a:pt x="133" y="52"/>
                  <a:pt x="156" y="75"/>
                  <a:pt x="156" y="104"/>
                </a:cubicBezTo>
                <a:cubicBezTo>
                  <a:pt x="156" y="133"/>
                  <a:pt x="133" y="156"/>
                  <a:pt x="104" y="156"/>
                </a:cubicBezTo>
                <a:cubicBezTo>
                  <a:pt x="75" y="156"/>
                  <a:pt x="52" y="133"/>
                  <a:pt x="52" y="104"/>
                </a:cubicBezTo>
                <a:cubicBezTo>
                  <a:pt x="52" y="75"/>
                  <a:pt x="75" y="52"/>
                  <a:pt x="104" y="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D5D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556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bg>
      <p:bgPr>
        <a:solidFill>
          <a:schemeClr val="accen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/>
          <p:nvPr/>
        </p:nvSpPr>
        <p:spPr>
          <a:xfrm>
            <a:off x="219128" y="4857751"/>
            <a:ext cx="2380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Okta and/or its affiliates. All rights reserved.   Okta Confidential</a:t>
            </a:r>
            <a:endParaRPr/>
          </a:p>
        </p:txBody>
      </p:sp>
      <p:sp>
        <p:nvSpPr>
          <p:cNvPr id="89" name="Google Shape;89;p20"/>
          <p:cNvSpPr txBox="1"/>
          <p:nvPr>
            <p:ph type="title"/>
          </p:nvPr>
        </p:nvSpPr>
        <p:spPr>
          <a:xfrm>
            <a:off x="304800" y="75197"/>
            <a:ext cx="85344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99"/>
              <a:buFont typeface="Proxima Nova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2537655" y="4860899"/>
            <a:ext cx="35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20"/>
          <p:cNvSpPr/>
          <p:nvPr/>
        </p:nvSpPr>
        <p:spPr>
          <a:xfrm>
            <a:off x="8613054" y="4646778"/>
            <a:ext cx="320089" cy="320089"/>
          </a:xfrm>
          <a:custGeom>
            <a:rect b="b" l="l" r="r" t="t"/>
            <a:pathLst>
              <a:path extrusionOk="0" h="208" w="208">
                <a:moveTo>
                  <a:pt x="104" y="208"/>
                </a:moveTo>
                <a:cubicBezTo>
                  <a:pt x="162" y="208"/>
                  <a:pt x="208" y="161"/>
                  <a:pt x="208" y="104"/>
                </a:cubicBezTo>
                <a:cubicBezTo>
                  <a:pt x="208" y="46"/>
                  <a:pt x="162" y="0"/>
                  <a:pt x="104" y="0"/>
                </a:cubicBezTo>
                <a:cubicBezTo>
                  <a:pt x="47" y="0"/>
                  <a:pt x="0" y="46"/>
                  <a:pt x="0" y="104"/>
                </a:cubicBezTo>
                <a:cubicBezTo>
                  <a:pt x="0" y="161"/>
                  <a:pt x="47" y="208"/>
                  <a:pt x="104" y="208"/>
                </a:cubicBezTo>
                <a:close/>
                <a:moveTo>
                  <a:pt x="104" y="52"/>
                </a:moveTo>
                <a:cubicBezTo>
                  <a:pt x="133" y="52"/>
                  <a:pt x="156" y="75"/>
                  <a:pt x="156" y="104"/>
                </a:cubicBezTo>
                <a:cubicBezTo>
                  <a:pt x="156" y="133"/>
                  <a:pt x="133" y="156"/>
                  <a:pt x="104" y="156"/>
                </a:cubicBezTo>
                <a:cubicBezTo>
                  <a:pt x="75" y="156"/>
                  <a:pt x="52" y="133"/>
                  <a:pt x="52" y="104"/>
                </a:cubicBezTo>
                <a:cubicBezTo>
                  <a:pt x="52" y="75"/>
                  <a:pt x="75" y="52"/>
                  <a:pt x="104" y="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D5D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556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/>
          <p:nvPr/>
        </p:nvSpPr>
        <p:spPr>
          <a:xfrm>
            <a:off x="219128" y="4857751"/>
            <a:ext cx="2380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© Okta and/or its affiliates. All rights reserved.   Okta Confidential</a:t>
            </a:r>
            <a:endParaRPr/>
          </a:p>
        </p:txBody>
      </p:sp>
      <p:sp>
        <p:nvSpPr>
          <p:cNvPr id="94" name="Google Shape;94;p21"/>
          <p:cNvSpPr txBox="1"/>
          <p:nvPr>
            <p:ph type="title"/>
          </p:nvPr>
        </p:nvSpPr>
        <p:spPr>
          <a:xfrm>
            <a:off x="304800" y="75197"/>
            <a:ext cx="85344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99"/>
              <a:buFont typeface="Proxima Nov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/>
        </p:nvSpPr>
        <p:spPr>
          <a:xfrm>
            <a:off x="2537655" y="4857751"/>
            <a:ext cx="35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600" u="none" strike="noStrik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55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Only" showMasterSp="0">
  <p:cSld name="3_Title Only">
    <p:bg>
      <p:bgPr>
        <a:solidFill>
          <a:schemeClr val="accent6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/>
          <p:nvPr/>
        </p:nvSpPr>
        <p:spPr>
          <a:xfrm>
            <a:off x="219128" y="4857751"/>
            <a:ext cx="2380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© Okta and/or its affiliates. All rights reserved.   Okta Confidential</a:t>
            </a:r>
            <a:endParaRPr/>
          </a:p>
        </p:txBody>
      </p:sp>
      <p:sp>
        <p:nvSpPr>
          <p:cNvPr id="99" name="Google Shape;99;p22"/>
          <p:cNvSpPr txBox="1"/>
          <p:nvPr>
            <p:ph type="title"/>
          </p:nvPr>
        </p:nvSpPr>
        <p:spPr>
          <a:xfrm>
            <a:off x="304800" y="75197"/>
            <a:ext cx="85344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99"/>
              <a:buFont typeface="Proxima Nova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2" type="sldNum"/>
          </p:nvPr>
        </p:nvSpPr>
        <p:spPr>
          <a:xfrm>
            <a:off x="2537655" y="4860899"/>
            <a:ext cx="35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22"/>
          <p:cNvSpPr/>
          <p:nvPr/>
        </p:nvSpPr>
        <p:spPr>
          <a:xfrm>
            <a:off x="8613054" y="4646778"/>
            <a:ext cx="320089" cy="320089"/>
          </a:xfrm>
          <a:custGeom>
            <a:rect b="b" l="l" r="r" t="t"/>
            <a:pathLst>
              <a:path extrusionOk="0" h="208" w="208">
                <a:moveTo>
                  <a:pt x="104" y="208"/>
                </a:moveTo>
                <a:cubicBezTo>
                  <a:pt x="162" y="208"/>
                  <a:pt x="208" y="161"/>
                  <a:pt x="208" y="104"/>
                </a:cubicBezTo>
                <a:cubicBezTo>
                  <a:pt x="208" y="46"/>
                  <a:pt x="162" y="0"/>
                  <a:pt x="104" y="0"/>
                </a:cubicBezTo>
                <a:cubicBezTo>
                  <a:pt x="47" y="0"/>
                  <a:pt x="0" y="46"/>
                  <a:pt x="0" y="104"/>
                </a:cubicBezTo>
                <a:cubicBezTo>
                  <a:pt x="0" y="161"/>
                  <a:pt x="47" y="208"/>
                  <a:pt x="104" y="208"/>
                </a:cubicBezTo>
                <a:close/>
                <a:moveTo>
                  <a:pt x="104" y="52"/>
                </a:moveTo>
                <a:cubicBezTo>
                  <a:pt x="133" y="52"/>
                  <a:pt x="156" y="75"/>
                  <a:pt x="156" y="104"/>
                </a:cubicBezTo>
                <a:cubicBezTo>
                  <a:pt x="156" y="133"/>
                  <a:pt x="133" y="156"/>
                  <a:pt x="104" y="156"/>
                </a:cubicBezTo>
                <a:cubicBezTo>
                  <a:pt x="75" y="156"/>
                  <a:pt x="52" y="133"/>
                  <a:pt x="52" y="104"/>
                </a:cubicBezTo>
                <a:cubicBezTo>
                  <a:pt x="52" y="75"/>
                  <a:pt x="75" y="52"/>
                  <a:pt x="104" y="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D5D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556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Only">
  <p:cSld name="4_Title Only">
    <p:bg>
      <p:bgPr>
        <a:solidFill>
          <a:schemeClr val="accent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/>
          <p:nvPr/>
        </p:nvSpPr>
        <p:spPr>
          <a:xfrm>
            <a:off x="219128" y="4857751"/>
            <a:ext cx="2380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Okta and/or its affiliates. All rights reserved.   Okta Confidential</a:t>
            </a:r>
            <a:endParaRPr/>
          </a:p>
        </p:txBody>
      </p:sp>
      <p:sp>
        <p:nvSpPr>
          <p:cNvPr id="104" name="Google Shape;104;p23"/>
          <p:cNvSpPr txBox="1"/>
          <p:nvPr>
            <p:ph type="title"/>
          </p:nvPr>
        </p:nvSpPr>
        <p:spPr>
          <a:xfrm>
            <a:off x="304800" y="75197"/>
            <a:ext cx="85344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99"/>
              <a:buFont typeface="Proxima Nova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3"/>
          <p:cNvSpPr/>
          <p:nvPr/>
        </p:nvSpPr>
        <p:spPr>
          <a:xfrm>
            <a:off x="8613054" y="4646778"/>
            <a:ext cx="320089" cy="320089"/>
          </a:xfrm>
          <a:custGeom>
            <a:rect b="b" l="l" r="r" t="t"/>
            <a:pathLst>
              <a:path extrusionOk="0" h="208" w="208">
                <a:moveTo>
                  <a:pt x="104" y="208"/>
                </a:moveTo>
                <a:cubicBezTo>
                  <a:pt x="162" y="208"/>
                  <a:pt x="208" y="161"/>
                  <a:pt x="208" y="104"/>
                </a:cubicBezTo>
                <a:cubicBezTo>
                  <a:pt x="208" y="46"/>
                  <a:pt x="162" y="0"/>
                  <a:pt x="104" y="0"/>
                </a:cubicBezTo>
                <a:cubicBezTo>
                  <a:pt x="47" y="0"/>
                  <a:pt x="0" y="46"/>
                  <a:pt x="0" y="104"/>
                </a:cubicBezTo>
                <a:cubicBezTo>
                  <a:pt x="0" y="161"/>
                  <a:pt x="47" y="208"/>
                  <a:pt x="104" y="208"/>
                </a:cubicBezTo>
                <a:close/>
                <a:moveTo>
                  <a:pt x="104" y="52"/>
                </a:moveTo>
                <a:cubicBezTo>
                  <a:pt x="133" y="52"/>
                  <a:pt x="156" y="75"/>
                  <a:pt x="156" y="104"/>
                </a:cubicBezTo>
                <a:cubicBezTo>
                  <a:pt x="156" y="133"/>
                  <a:pt x="133" y="156"/>
                  <a:pt x="104" y="156"/>
                </a:cubicBezTo>
                <a:cubicBezTo>
                  <a:pt x="75" y="156"/>
                  <a:pt x="52" y="133"/>
                  <a:pt x="52" y="104"/>
                </a:cubicBezTo>
                <a:cubicBezTo>
                  <a:pt x="52" y="75"/>
                  <a:pt x="75" y="52"/>
                  <a:pt x="104" y="5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D5D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6" name="Google Shape;106;p23"/>
          <p:cNvSpPr txBox="1"/>
          <p:nvPr/>
        </p:nvSpPr>
        <p:spPr>
          <a:xfrm>
            <a:off x="2537654" y="4857751"/>
            <a:ext cx="35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600" u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556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/>
          <p:nvPr/>
        </p:nvSpPr>
        <p:spPr>
          <a:xfrm>
            <a:off x="219128" y="4857751"/>
            <a:ext cx="2380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© Okta and/or its affiliates. All rights reserved.   Okta Confidential</a:t>
            </a:r>
            <a:endParaRPr/>
          </a:p>
        </p:txBody>
      </p:sp>
      <p:sp>
        <p:nvSpPr>
          <p:cNvPr id="110" name="Google Shape;110;p24"/>
          <p:cNvSpPr txBox="1"/>
          <p:nvPr>
            <p:ph idx="12" type="sldNum"/>
          </p:nvPr>
        </p:nvSpPr>
        <p:spPr>
          <a:xfrm>
            <a:off x="2537655" y="4860899"/>
            <a:ext cx="35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556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_Slide" showMasterSp="0">
  <p:cSld name="Closing_Slide">
    <p:bg>
      <p:bgPr>
        <a:solidFill>
          <a:schemeClr val="accen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5"/>
          <p:cNvSpPr txBox="1"/>
          <p:nvPr>
            <p:ph idx="1" type="subTitle"/>
          </p:nvPr>
        </p:nvSpPr>
        <p:spPr>
          <a:xfrm>
            <a:off x="952500" y="3181350"/>
            <a:ext cx="7239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9F7F6"/>
              </a:buClr>
              <a:buSzPts val="2800"/>
              <a:buNone/>
              <a:defRPr sz="2800">
                <a:solidFill>
                  <a:srgbClr val="F9F7F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169"/>
              <a:buNone/>
              <a:defRPr>
                <a:solidFill>
                  <a:srgbClr val="9A9A9A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400"/>
              <a:buNone/>
              <a:defRPr>
                <a:solidFill>
                  <a:srgbClr val="9A9A9A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200"/>
              <a:buNone/>
              <a:defRPr>
                <a:solidFill>
                  <a:srgbClr val="9A9A9A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9pPr>
          </a:lstStyle>
          <a:p/>
        </p:txBody>
      </p:sp>
      <p:grpSp>
        <p:nvGrpSpPr>
          <p:cNvPr id="114" name="Google Shape;114;p25"/>
          <p:cNvGrpSpPr/>
          <p:nvPr/>
        </p:nvGrpSpPr>
        <p:grpSpPr>
          <a:xfrm>
            <a:off x="3304332" y="1885901"/>
            <a:ext cx="2535045" cy="856452"/>
            <a:chOff x="1579563" y="1565276"/>
            <a:chExt cx="5981700" cy="2020888"/>
          </a:xfrm>
        </p:grpSpPr>
        <p:sp>
          <p:nvSpPr>
            <p:cNvPr id="115" name="Google Shape;115;p25"/>
            <p:cNvSpPr/>
            <p:nvPr/>
          </p:nvSpPr>
          <p:spPr>
            <a:xfrm>
              <a:off x="1579563" y="2070101"/>
              <a:ext cx="1503363" cy="1511300"/>
            </a:xfrm>
            <a:custGeom>
              <a:rect b="b" l="l" r="r" t="t"/>
              <a:pathLst>
                <a:path extrusionOk="0" h="401" w="400">
                  <a:moveTo>
                    <a:pt x="200" y="0"/>
                  </a:moveTo>
                  <a:cubicBezTo>
                    <a:pt x="90" y="0"/>
                    <a:pt x="0" y="90"/>
                    <a:pt x="0" y="201"/>
                  </a:cubicBezTo>
                  <a:cubicBezTo>
                    <a:pt x="0" y="311"/>
                    <a:pt x="90" y="401"/>
                    <a:pt x="200" y="401"/>
                  </a:cubicBezTo>
                  <a:cubicBezTo>
                    <a:pt x="311" y="401"/>
                    <a:pt x="400" y="311"/>
                    <a:pt x="400" y="201"/>
                  </a:cubicBezTo>
                  <a:cubicBezTo>
                    <a:pt x="400" y="90"/>
                    <a:pt x="311" y="0"/>
                    <a:pt x="200" y="0"/>
                  </a:cubicBezTo>
                  <a:close/>
                  <a:moveTo>
                    <a:pt x="200" y="301"/>
                  </a:moveTo>
                  <a:cubicBezTo>
                    <a:pt x="145" y="301"/>
                    <a:pt x="100" y="256"/>
                    <a:pt x="100" y="201"/>
                  </a:cubicBezTo>
                  <a:cubicBezTo>
                    <a:pt x="100" y="145"/>
                    <a:pt x="145" y="100"/>
                    <a:pt x="200" y="100"/>
                  </a:cubicBezTo>
                  <a:cubicBezTo>
                    <a:pt x="256" y="100"/>
                    <a:pt x="300" y="145"/>
                    <a:pt x="300" y="201"/>
                  </a:cubicBezTo>
                  <a:cubicBezTo>
                    <a:pt x="300" y="256"/>
                    <a:pt x="256" y="301"/>
                    <a:pt x="200" y="3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5"/>
            <p:cNvSpPr/>
            <p:nvPr/>
          </p:nvSpPr>
          <p:spPr>
            <a:xfrm>
              <a:off x="3270250" y="1565276"/>
              <a:ext cx="1476375" cy="2012950"/>
            </a:xfrm>
            <a:custGeom>
              <a:rect b="b" l="l" r="r" t="t"/>
              <a:pathLst>
                <a:path extrusionOk="0" h="534" w="393">
                  <a:moveTo>
                    <a:pt x="102" y="402"/>
                  </a:moveTo>
                  <a:cubicBezTo>
                    <a:pt x="102" y="386"/>
                    <a:pt x="121" y="378"/>
                    <a:pt x="132" y="389"/>
                  </a:cubicBezTo>
                  <a:cubicBezTo>
                    <a:pt x="182" y="440"/>
                    <a:pt x="265" y="528"/>
                    <a:pt x="266" y="528"/>
                  </a:cubicBezTo>
                  <a:cubicBezTo>
                    <a:pt x="267" y="529"/>
                    <a:pt x="268" y="531"/>
                    <a:pt x="273" y="533"/>
                  </a:cubicBezTo>
                  <a:cubicBezTo>
                    <a:pt x="275" y="533"/>
                    <a:pt x="278" y="534"/>
                    <a:pt x="281" y="534"/>
                  </a:cubicBezTo>
                  <a:cubicBezTo>
                    <a:pt x="372" y="534"/>
                    <a:pt x="372" y="534"/>
                    <a:pt x="372" y="534"/>
                  </a:cubicBezTo>
                  <a:cubicBezTo>
                    <a:pt x="388" y="534"/>
                    <a:pt x="393" y="515"/>
                    <a:pt x="385" y="505"/>
                  </a:cubicBezTo>
                  <a:cubicBezTo>
                    <a:pt x="236" y="352"/>
                    <a:pt x="236" y="352"/>
                    <a:pt x="236" y="352"/>
                  </a:cubicBezTo>
                  <a:cubicBezTo>
                    <a:pt x="228" y="344"/>
                    <a:pt x="228" y="344"/>
                    <a:pt x="228" y="344"/>
                  </a:cubicBezTo>
                  <a:cubicBezTo>
                    <a:pt x="211" y="324"/>
                    <a:pt x="213" y="316"/>
                    <a:pt x="232" y="295"/>
                  </a:cubicBezTo>
                  <a:cubicBezTo>
                    <a:pt x="351" y="163"/>
                    <a:pt x="351" y="163"/>
                    <a:pt x="351" y="163"/>
                  </a:cubicBezTo>
                  <a:cubicBezTo>
                    <a:pt x="359" y="153"/>
                    <a:pt x="354" y="135"/>
                    <a:pt x="337" y="135"/>
                  </a:cubicBezTo>
                  <a:cubicBezTo>
                    <a:pt x="255" y="135"/>
                    <a:pt x="255" y="135"/>
                    <a:pt x="255" y="135"/>
                  </a:cubicBezTo>
                  <a:cubicBezTo>
                    <a:pt x="252" y="135"/>
                    <a:pt x="250" y="135"/>
                    <a:pt x="247" y="136"/>
                  </a:cubicBezTo>
                  <a:cubicBezTo>
                    <a:pt x="243" y="137"/>
                    <a:pt x="241" y="139"/>
                    <a:pt x="239" y="140"/>
                  </a:cubicBezTo>
                  <a:cubicBezTo>
                    <a:pt x="239" y="141"/>
                    <a:pt x="173" y="211"/>
                    <a:pt x="133" y="255"/>
                  </a:cubicBezTo>
                  <a:cubicBezTo>
                    <a:pt x="122" y="267"/>
                    <a:pt x="102" y="259"/>
                    <a:pt x="102" y="243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4"/>
                    <a:pt x="92" y="0"/>
                    <a:pt x="8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6" y="0"/>
                    <a:pt x="0" y="8"/>
                    <a:pt x="0" y="14"/>
                  </a:cubicBezTo>
                  <a:cubicBezTo>
                    <a:pt x="0" y="518"/>
                    <a:pt x="0" y="518"/>
                    <a:pt x="0" y="518"/>
                  </a:cubicBezTo>
                  <a:cubicBezTo>
                    <a:pt x="0" y="530"/>
                    <a:pt x="10" y="533"/>
                    <a:pt x="18" y="533"/>
                  </a:cubicBezTo>
                  <a:cubicBezTo>
                    <a:pt x="85" y="533"/>
                    <a:pt x="85" y="533"/>
                    <a:pt x="85" y="533"/>
                  </a:cubicBezTo>
                  <a:cubicBezTo>
                    <a:pt x="95" y="533"/>
                    <a:pt x="102" y="526"/>
                    <a:pt x="102" y="518"/>
                  </a:cubicBezTo>
                  <a:cubicBezTo>
                    <a:pt x="102" y="513"/>
                    <a:pt x="102" y="513"/>
                    <a:pt x="102" y="513"/>
                  </a:cubicBezTo>
                  <a:lnTo>
                    <a:pt x="102" y="4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5"/>
            <p:cNvSpPr/>
            <p:nvPr/>
          </p:nvSpPr>
          <p:spPr>
            <a:xfrm>
              <a:off x="4799013" y="1565276"/>
              <a:ext cx="909638" cy="2020888"/>
            </a:xfrm>
            <a:custGeom>
              <a:rect b="b" l="l" r="r" t="t"/>
              <a:pathLst>
                <a:path extrusionOk="0" h="536" w="242">
                  <a:moveTo>
                    <a:pt x="241" y="516"/>
                  </a:moveTo>
                  <a:cubicBezTo>
                    <a:pt x="234" y="449"/>
                    <a:pt x="234" y="449"/>
                    <a:pt x="234" y="449"/>
                  </a:cubicBezTo>
                  <a:cubicBezTo>
                    <a:pt x="233" y="439"/>
                    <a:pt x="225" y="433"/>
                    <a:pt x="215" y="435"/>
                  </a:cubicBezTo>
                  <a:cubicBezTo>
                    <a:pt x="210" y="435"/>
                    <a:pt x="205" y="436"/>
                    <a:pt x="200" y="436"/>
                  </a:cubicBezTo>
                  <a:cubicBezTo>
                    <a:pt x="146" y="436"/>
                    <a:pt x="103" y="394"/>
                    <a:pt x="100" y="341"/>
                  </a:cubicBezTo>
                  <a:cubicBezTo>
                    <a:pt x="100" y="339"/>
                    <a:pt x="100" y="337"/>
                    <a:pt x="100" y="336"/>
                  </a:cubicBezTo>
                  <a:cubicBezTo>
                    <a:pt x="100" y="254"/>
                    <a:pt x="100" y="254"/>
                    <a:pt x="100" y="254"/>
                  </a:cubicBezTo>
                  <a:cubicBezTo>
                    <a:pt x="100" y="243"/>
                    <a:pt x="108" y="235"/>
                    <a:pt x="11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15" y="235"/>
                    <a:pt x="224" y="229"/>
                    <a:pt x="224" y="217"/>
                  </a:cubicBezTo>
                  <a:cubicBezTo>
                    <a:pt x="224" y="154"/>
                    <a:pt x="224" y="154"/>
                    <a:pt x="224" y="154"/>
                  </a:cubicBezTo>
                  <a:cubicBezTo>
                    <a:pt x="224" y="142"/>
                    <a:pt x="216" y="135"/>
                    <a:pt x="209" y="135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09" y="135"/>
                    <a:pt x="100" y="127"/>
                    <a:pt x="100" y="117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0" y="9"/>
                    <a:pt x="95" y="0"/>
                    <a:pt x="8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5"/>
                    <a:pt x="0" y="15"/>
                  </a:cubicBezTo>
                  <a:cubicBezTo>
                    <a:pt x="0" y="15"/>
                    <a:pt x="0" y="339"/>
                    <a:pt x="0" y="341"/>
                  </a:cubicBezTo>
                  <a:cubicBezTo>
                    <a:pt x="3" y="449"/>
                    <a:pt x="91" y="536"/>
                    <a:pt x="200" y="536"/>
                  </a:cubicBezTo>
                  <a:cubicBezTo>
                    <a:pt x="209" y="536"/>
                    <a:pt x="218" y="535"/>
                    <a:pt x="227" y="534"/>
                  </a:cubicBezTo>
                  <a:cubicBezTo>
                    <a:pt x="236" y="533"/>
                    <a:pt x="242" y="525"/>
                    <a:pt x="241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5"/>
            <p:cNvSpPr/>
            <p:nvPr/>
          </p:nvSpPr>
          <p:spPr>
            <a:xfrm>
              <a:off x="5764213" y="2070101"/>
              <a:ext cx="1797051" cy="1516063"/>
            </a:xfrm>
            <a:custGeom>
              <a:rect b="b" l="l" r="r" t="t"/>
              <a:pathLst>
                <a:path extrusionOk="0" h="402" w="478">
                  <a:moveTo>
                    <a:pt x="466" y="298"/>
                  </a:moveTo>
                  <a:cubicBezTo>
                    <a:pt x="410" y="298"/>
                    <a:pt x="401" y="278"/>
                    <a:pt x="401" y="201"/>
                  </a:cubicBezTo>
                  <a:cubicBezTo>
                    <a:pt x="401" y="201"/>
                    <a:pt x="401" y="201"/>
                    <a:pt x="401" y="200"/>
                  </a:cubicBezTo>
                  <a:cubicBezTo>
                    <a:pt x="401" y="18"/>
                    <a:pt x="401" y="18"/>
                    <a:pt x="401" y="18"/>
                  </a:cubicBezTo>
                  <a:cubicBezTo>
                    <a:pt x="401" y="12"/>
                    <a:pt x="396" y="1"/>
                    <a:pt x="384" y="1"/>
                  </a:cubicBezTo>
                  <a:cubicBezTo>
                    <a:pt x="317" y="1"/>
                    <a:pt x="317" y="1"/>
                    <a:pt x="317" y="1"/>
                  </a:cubicBezTo>
                  <a:cubicBezTo>
                    <a:pt x="308" y="1"/>
                    <a:pt x="299" y="8"/>
                    <a:pt x="299" y="18"/>
                  </a:cubicBezTo>
                  <a:cubicBezTo>
                    <a:pt x="299" y="26"/>
                    <a:pt x="299" y="26"/>
                    <a:pt x="299" y="26"/>
                  </a:cubicBezTo>
                  <a:cubicBezTo>
                    <a:pt x="270" y="10"/>
                    <a:pt x="237" y="0"/>
                    <a:pt x="201" y="0"/>
                  </a:cubicBezTo>
                  <a:cubicBezTo>
                    <a:pt x="90" y="0"/>
                    <a:pt x="0" y="90"/>
                    <a:pt x="0" y="201"/>
                  </a:cubicBezTo>
                  <a:cubicBezTo>
                    <a:pt x="0" y="311"/>
                    <a:pt x="90" y="401"/>
                    <a:pt x="201" y="401"/>
                  </a:cubicBezTo>
                  <a:cubicBezTo>
                    <a:pt x="250" y="401"/>
                    <a:pt x="296" y="383"/>
                    <a:pt x="331" y="353"/>
                  </a:cubicBezTo>
                  <a:cubicBezTo>
                    <a:pt x="350" y="381"/>
                    <a:pt x="380" y="400"/>
                    <a:pt x="427" y="401"/>
                  </a:cubicBezTo>
                  <a:cubicBezTo>
                    <a:pt x="435" y="401"/>
                    <a:pt x="478" y="402"/>
                    <a:pt x="478" y="382"/>
                  </a:cubicBezTo>
                  <a:cubicBezTo>
                    <a:pt x="478" y="311"/>
                    <a:pt x="478" y="311"/>
                    <a:pt x="478" y="311"/>
                  </a:cubicBezTo>
                  <a:cubicBezTo>
                    <a:pt x="478" y="304"/>
                    <a:pt x="473" y="298"/>
                    <a:pt x="466" y="298"/>
                  </a:cubicBezTo>
                  <a:close/>
                  <a:moveTo>
                    <a:pt x="201" y="301"/>
                  </a:moveTo>
                  <a:cubicBezTo>
                    <a:pt x="146" y="301"/>
                    <a:pt x="101" y="256"/>
                    <a:pt x="101" y="201"/>
                  </a:cubicBezTo>
                  <a:cubicBezTo>
                    <a:pt x="101" y="145"/>
                    <a:pt x="146" y="100"/>
                    <a:pt x="201" y="100"/>
                  </a:cubicBezTo>
                  <a:cubicBezTo>
                    <a:pt x="256" y="100"/>
                    <a:pt x="301" y="145"/>
                    <a:pt x="301" y="201"/>
                  </a:cubicBezTo>
                  <a:cubicBezTo>
                    <a:pt x="301" y="256"/>
                    <a:pt x="256" y="301"/>
                    <a:pt x="201" y="3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119;p25"/>
          <p:cNvGrpSpPr/>
          <p:nvPr/>
        </p:nvGrpSpPr>
        <p:grpSpPr>
          <a:xfrm>
            <a:off x="152400" y="206202"/>
            <a:ext cx="8766656" cy="4823838"/>
            <a:chOff x="152400" y="206202"/>
            <a:chExt cx="8766656" cy="4823838"/>
          </a:xfrm>
        </p:grpSpPr>
        <p:sp>
          <p:nvSpPr>
            <p:cNvPr id="120" name="Google Shape;120;p25"/>
            <p:cNvSpPr/>
            <p:nvPr/>
          </p:nvSpPr>
          <p:spPr>
            <a:xfrm>
              <a:off x="6473639" y="1194418"/>
              <a:ext cx="884370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2" y="208"/>
                    <a:pt x="208" y="161"/>
                    <a:pt x="208" y="104"/>
                  </a:cubicBezTo>
                  <a:cubicBezTo>
                    <a:pt x="208" y="46"/>
                    <a:pt x="162" y="0"/>
                    <a:pt x="104" y="0"/>
                  </a:cubicBezTo>
                  <a:cubicBezTo>
                    <a:pt x="47" y="0"/>
                    <a:pt x="0" y="46"/>
                    <a:pt x="0" y="104"/>
                  </a:cubicBezTo>
                  <a:cubicBezTo>
                    <a:pt x="0" y="161"/>
                    <a:pt x="47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3" y="52"/>
                    <a:pt x="156" y="75"/>
                    <a:pt x="156" y="104"/>
                  </a:cubicBezTo>
                  <a:cubicBezTo>
                    <a:pt x="156" y="133"/>
                    <a:pt x="133" y="156"/>
                    <a:pt x="104" y="156"/>
                  </a:cubicBezTo>
                  <a:cubicBezTo>
                    <a:pt x="75" y="156"/>
                    <a:pt x="52" y="133"/>
                    <a:pt x="52" y="104"/>
                  </a:cubicBezTo>
                  <a:cubicBezTo>
                    <a:pt x="52" y="75"/>
                    <a:pt x="75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21" name="Google Shape;121;p25"/>
            <p:cNvSpPr/>
            <p:nvPr/>
          </p:nvSpPr>
          <p:spPr>
            <a:xfrm>
              <a:off x="2259480" y="1194418"/>
              <a:ext cx="884370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1" y="208"/>
                    <a:pt x="208" y="161"/>
                    <a:pt x="208" y="104"/>
                  </a:cubicBezTo>
                  <a:cubicBezTo>
                    <a:pt x="208" y="46"/>
                    <a:pt x="161" y="0"/>
                    <a:pt x="104" y="0"/>
                  </a:cubicBezTo>
                  <a:cubicBezTo>
                    <a:pt x="47" y="0"/>
                    <a:pt x="0" y="46"/>
                    <a:pt x="0" y="104"/>
                  </a:cubicBezTo>
                  <a:cubicBezTo>
                    <a:pt x="0" y="161"/>
                    <a:pt x="47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3" y="52"/>
                    <a:pt x="156" y="75"/>
                    <a:pt x="156" y="104"/>
                  </a:cubicBezTo>
                  <a:cubicBezTo>
                    <a:pt x="156" y="133"/>
                    <a:pt x="133" y="156"/>
                    <a:pt x="104" y="156"/>
                  </a:cubicBezTo>
                  <a:cubicBezTo>
                    <a:pt x="75" y="156"/>
                    <a:pt x="52" y="133"/>
                    <a:pt x="52" y="104"/>
                  </a:cubicBezTo>
                  <a:cubicBezTo>
                    <a:pt x="52" y="75"/>
                    <a:pt x="75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22" name="Google Shape;122;p25"/>
            <p:cNvSpPr/>
            <p:nvPr/>
          </p:nvSpPr>
          <p:spPr>
            <a:xfrm>
              <a:off x="8034686" y="2175936"/>
              <a:ext cx="884370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1" y="208"/>
                    <a:pt x="208" y="162"/>
                    <a:pt x="208" y="104"/>
                  </a:cubicBezTo>
                  <a:cubicBezTo>
                    <a:pt x="208" y="47"/>
                    <a:pt x="161" y="0"/>
                    <a:pt x="104" y="0"/>
                  </a:cubicBezTo>
                  <a:cubicBezTo>
                    <a:pt x="46" y="0"/>
                    <a:pt x="0" y="47"/>
                    <a:pt x="0" y="104"/>
                  </a:cubicBezTo>
                  <a:cubicBezTo>
                    <a:pt x="0" y="162"/>
                    <a:pt x="46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2" y="52"/>
                    <a:pt x="156" y="76"/>
                    <a:pt x="156" y="104"/>
                  </a:cubicBezTo>
                  <a:cubicBezTo>
                    <a:pt x="156" y="133"/>
                    <a:pt x="132" y="156"/>
                    <a:pt x="104" y="156"/>
                  </a:cubicBezTo>
                  <a:cubicBezTo>
                    <a:pt x="75" y="156"/>
                    <a:pt x="52" y="133"/>
                    <a:pt x="52" y="104"/>
                  </a:cubicBezTo>
                  <a:cubicBezTo>
                    <a:pt x="52" y="76"/>
                    <a:pt x="75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23" name="Google Shape;123;p25"/>
            <p:cNvSpPr/>
            <p:nvPr/>
          </p:nvSpPr>
          <p:spPr>
            <a:xfrm>
              <a:off x="654885" y="2175936"/>
              <a:ext cx="887721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2" y="208"/>
                    <a:pt x="208" y="162"/>
                    <a:pt x="208" y="104"/>
                  </a:cubicBezTo>
                  <a:cubicBezTo>
                    <a:pt x="208" y="47"/>
                    <a:pt x="162" y="0"/>
                    <a:pt x="104" y="0"/>
                  </a:cubicBezTo>
                  <a:cubicBezTo>
                    <a:pt x="47" y="0"/>
                    <a:pt x="0" y="47"/>
                    <a:pt x="0" y="104"/>
                  </a:cubicBezTo>
                  <a:cubicBezTo>
                    <a:pt x="0" y="162"/>
                    <a:pt x="47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3" y="52"/>
                    <a:pt x="156" y="76"/>
                    <a:pt x="156" y="104"/>
                  </a:cubicBezTo>
                  <a:cubicBezTo>
                    <a:pt x="156" y="133"/>
                    <a:pt x="133" y="156"/>
                    <a:pt x="104" y="156"/>
                  </a:cubicBezTo>
                  <a:cubicBezTo>
                    <a:pt x="75" y="156"/>
                    <a:pt x="52" y="133"/>
                    <a:pt x="52" y="104"/>
                  </a:cubicBezTo>
                  <a:cubicBezTo>
                    <a:pt x="52" y="76"/>
                    <a:pt x="75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24" name="Google Shape;124;p25"/>
            <p:cNvSpPr/>
            <p:nvPr/>
          </p:nvSpPr>
          <p:spPr>
            <a:xfrm>
              <a:off x="7525503" y="3160803"/>
              <a:ext cx="887721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2" y="208"/>
                    <a:pt x="208" y="161"/>
                    <a:pt x="208" y="104"/>
                  </a:cubicBezTo>
                  <a:cubicBezTo>
                    <a:pt x="208" y="46"/>
                    <a:pt x="162" y="0"/>
                    <a:pt x="104" y="0"/>
                  </a:cubicBezTo>
                  <a:cubicBezTo>
                    <a:pt x="47" y="0"/>
                    <a:pt x="0" y="46"/>
                    <a:pt x="0" y="104"/>
                  </a:cubicBezTo>
                  <a:cubicBezTo>
                    <a:pt x="0" y="161"/>
                    <a:pt x="47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3" y="52"/>
                    <a:pt x="156" y="75"/>
                    <a:pt x="156" y="104"/>
                  </a:cubicBezTo>
                  <a:cubicBezTo>
                    <a:pt x="156" y="132"/>
                    <a:pt x="133" y="156"/>
                    <a:pt x="104" y="156"/>
                  </a:cubicBezTo>
                  <a:cubicBezTo>
                    <a:pt x="76" y="156"/>
                    <a:pt x="52" y="132"/>
                    <a:pt x="52" y="104"/>
                  </a:cubicBezTo>
                  <a:cubicBezTo>
                    <a:pt x="52" y="75"/>
                    <a:pt x="76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25" name="Google Shape;125;p25"/>
            <p:cNvSpPr/>
            <p:nvPr/>
          </p:nvSpPr>
          <p:spPr>
            <a:xfrm>
              <a:off x="6473639" y="3160803"/>
              <a:ext cx="884370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2" y="208"/>
                    <a:pt x="208" y="161"/>
                    <a:pt x="208" y="104"/>
                  </a:cubicBezTo>
                  <a:cubicBezTo>
                    <a:pt x="208" y="46"/>
                    <a:pt x="162" y="0"/>
                    <a:pt x="104" y="0"/>
                  </a:cubicBezTo>
                  <a:cubicBezTo>
                    <a:pt x="47" y="0"/>
                    <a:pt x="0" y="46"/>
                    <a:pt x="0" y="104"/>
                  </a:cubicBezTo>
                  <a:cubicBezTo>
                    <a:pt x="0" y="161"/>
                    <a:pt x="47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3" y="52"/>
                    <a:pt x="156" y="75"/>
                    <a:pt x="156" y="104"/>
                  </a:cubicBezTo>
                  <a:cubicBezTo>
                    <a:pt x="156" y="132"/>
                    <a:pt x="133" y="156"/>
                    <a:pt x="104" y="156"/>
                  </a:cubicBezTo>
                  <a:cubicBezTo>
                    <a:pt x="75" y="156"/>
                    <a:pt x="52" y="132"/>
                    <a:pt x="52" y="104"/>
                  </a:cubicBezTo>
                  <a:cubicBezTo>
                    <a:pt x="52" y="75"/>
                    <a:pt x="75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26" name="Google Shape;126;p25"/>
            <p:cNvSpPr/>
            <p:nvPr/>
          </p:nvSpPr>
          <p:spPr>
            <a:xfrm>
              <a:off x="152400" y="3160803"/>
              <a:ext cx="884370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1" y="208"/>
                    <a:pt x="208" y="161"/>
                    <a:pt x="208" y="104"/>
                  </a:cubicBezTo>
                  <a:cubicBezTo>
                    <a:pt x="208" y="46"/>
                    <a:pt x="161" y="0"/>
                    <a:pt x="104" y="0"/>
                  </a:cubicBezTo>
                  <a:cubicBezTo>
                    <a:pt x="46" y="0"/>
                    <a:pt x="0" y="46"/>
                    <a:pt x="0" y="104"/>
                  </a:cubicBezTo>
                  <a:cubicBezTo>
                    <a:pt x="0" y="161"/>
                    <a:pt x="46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3" y="52"/>
                    <a:pt x="156" y="75"/>
                    <a:pt x="156" y="104"/>
                  </a:cubicBezTo>
                  <a:cubicBezTo>
                    <a:pt x="156" y="132"/>
                    <a:pt x="133" y="156"/>
                    <a:pt x="104" y="156"/>
                  </a:cubicBezTo>
                  <a:cubicBezTo>
                    <a:pt x="75" y="156"/>
                    <a:pt x="52" y="132"/>
                    <a:pt x="52" y="104"/>
                  </a:cubicBezTo>
                  <a:cubicBezTo>
                    <a:pt x="52" y="75"/>
                    <a:pt x="75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8034686" y="4142319"/>
              <a:ext cx="884370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1" y="208"/>
                    <a:pt x="208" y="162"/>
                    <a:pt x="208" y="104"/>
                  </a:cubicBezTo>
                  <a:cubicBezTo>
                    <a:pt x="208" y="47"/>
                    <a:pt x="161" y="0"/>
                    <a:pt x="104" y="0"/>
                  </a:cubicBezTo>
                  <a:cubicBezTo>
                    <a:pt x="46" y="0"/>
                    <a:pt x="0" y="47"/>
                    <a:pt x="0" y="104"/>
                  </a:cubicBezTo>
                  <a:cubicBezTo>
                    <a:pt x="0" y="162"/>
                    <a:pt x="46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2" y="52"/>
                    <a:pt x="156" y="75"/>
                    <a:pt x="156" y="104"/>
                  </a:cubicBezTo>
                  <a:cubicBezTo>
                    <a:pt x="156" y="133"/>
                    <a:pt x="132" y="156"/>
                    <a:pt x="104" y="156"/>
                  </a:cubicBezTo>
                  <a:cubicBezTo>
                    <a:pt x="75" y="156"/>
                    <a:pt x="52" y="133"/>
                    <a:pt x="52" y="104"/>
                  </a:cubicBezTo>
                  <a:cubicBezTo>
                    <a:pt x="52" y="75"/>
                    <a:pt x="75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28" name="Google Shape;128;p25"/>
            <p:cNvSpPr/>
            <p:nvPr/>
          </p:nvSpPr>
          <p:spPr>
            <a:xfrm>
              <a:off x="5920908" y="4142319"/>
              <a:ext cx="887721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2" y="208"/>
                    <a:pt x="208" y="162"/>
                    <a:pt x="208" y="104"/>
                  </a:cubicBezTo>
                  <a:cubicBezTo>
                    <a:pt x="208" y="47"/>
                    <a:pt x="162" y="0"/>
                    <a:pt x="104" y="0"/>
                  </a:cubicBezTo>
                  <a:cubicBezTo>
                    <a:pt x="47" y="0"/>
                    <a:pt x="0" y="47"/>
                    <a:pt x="0" y="104"/>
                  </a:cubicBezTo>
                  <a:cubicBezTo>
                    <a:pt x="0" y="162"/>
                    <a:pt x="47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3" y="52"/>
                    <a:pt x="156" y="75"/>
                    <a:pt x="156" y="104"/>
                  </a:cubicBezTo>
                  <a:cubicBezTo>
                    <a:pt x="156" y="133"/>
                    <a:pt x="133" y="156"/>
                    <a:pt x="104" y="156"/>
                  </a:cubicBezTo>
                  <a:cubicBezTo>
                    <a:pt x="76" y="156"/>
                    <a:pt x="52" y="133"/>
                    <a:pt x="52" y="104"/>
                  </a:cubicBezTo>
                  <a:cubicBezTo>
                    <a:pt x="52" y="75"/>
                    <a:pt x="76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29" name="Google Shape;129;p25"/>
            <p:cNvSpPr/>
            <p:nvPr/>
          </p:nvSpPr>
          <p:spPr>
            <a:xfrm>
              <a:off x="3813828" y="4142319"/>
              <a:ext cx="887721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2" y="208"/>
                    <a:pt x="208" y="162"/>
                    <a:pt x="208" y="104"/>
                  </a:cubicBezTo>
                  <a:cubicBezTo>
                    <a:pt x="208" y="47"/>
                    <a:pt x="162" y="0"/>
                    <a:pt x="104" y="0"/>
                  </a:cubicBezTo>
                  <a:cubicBezTo>
                    <a:pt x="47" y="0"/>
                    <a:pt x="0" y="47"/>
                    <a:pt x="0" y="104"/>
                  </a:cubicBezTo>
                  <a:cubicBezTo>
                    <a:pt x="0" y="162"/>
                    <a:pt x="47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3" y="52"/>
                    <a:pt x="156" y="75"/>
                    <a:pt x="156" y="104"/>
                  </a:cubicBezTo>
                  <a:cubicBezTo>
                    <a:pt x="156" y="133"/>
                    <a:pt x="133" y="156"/>
                    <a:pt x="104" y="156"/>
                  </a:cubicBezTo>
                  <a:cubicBezTo>
                    <a:pt x="76" y="156"/>
                    <a:pt x="52" y="133"/>
                    <a:pt x="52" y="104"/>
                  </a:cubicBezTo>
                  <a:cubicBezTo>
                    <a:pt x="52" y="75"/>
                    <a:pt x="76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0" name="Google Shape;130;p25"/>
            <p:cNvSpPr/>
            <p:nvPr/>
          </p:nvSpPr>
          <p:spPr>
            <a:xfrm>
              <a:off x="1706750" y="4142319"/>
              <a:ext cx="887721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2" y="208"/>
                    <a:pt x="208" y="162"/>
                    <a:pt x="208" y="104"/>
                  </a:cubicBezTo>
                  <a:cubicBezTo>
                    <a:pt x="208" y="47"/>
                    <a:pt x="162" y="0"/>
                    <a:pt x="104" y="0"/>
                  </a:cubicBezTo>
                  <a:cubicBezTo>
                    <a:pt x="47" y="0"/>
                    <a:pt x="0" y="47"/>
                    <a:pt x="0" y="104"/>
                  </a:cubicBezTo>
                  <a:cubicBezTo>
                    <a:pt x="0" y="162"/>
                    <a:pt x="47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3" y="52"/>
                    <a:pt x="156" y="75"/>
                    <a:pt x="156" y="104"/>
                  </a:cubicBezTo>
                  <a:cubicBezTo>
                    <a:pt x="156" y="133"/>
                    <a:pt x="133" y="156"/>
                    <a:pt x="104" y="156"/>
                  </a:cubicBezTo>
                  <a:cubicBezTo>
                    <a:pt x="76" y="156"/>
                    <a:pt x="52" y="133"/>
                    <a:pt x="52" y="104"/>
                  </a:cubicBezTo>
                  <a:cubicBezTo>
                    <a:pt x="52" y="75"/>
                    <a:pt x="76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1" name="Google Shape;131;p25"/>
            <p:cNvSpPr/>
            <p:nvPr/>
          </p:nvSpPr>
          <p:spPr>
            <a:xfrm>
              <a:off x="654885" y="4142319"/>
              <a:ext cx="887721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2" y="208"/>
                    <a:pt x="208" y="162"/>
                    <a:pt x="208" y="104"/>
                  </a:cubicBezTo>
                  <a:cubicBezTo>
                    <a:pt x="208" y="47"/>
                    <a:pt x="162" y="0"/>
                    <a:pt x="104" y="0"/>
                  </a:cubicBezTo>
                  <a:cubicBezTo>
                    <a:pt x="47" y="0"/>
                    <a:pt x="0" y="47"/>
                    <a:pt x="0" y="104"/>
                  </a:cubicBezTo>
                  <a:cubicBezTo>
                    <a:pt x="0" y="162"/>
                    <a:pt x="47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3" y="52"/>
                    <a:pt x="156" y="75"/>
                    <a:pt x="156" y="104"/>
                  </a:cubicBezTo>
                  <a:cubicBezTo>
                    <a:pt x="156" y="133"/>
                    <a:pt x="133" y="156"/>
                    <a:pt x="104" y="156"/>
                  </a:cubicBezTo>
                  <a:cubicBezTo>
                    <a:pt x="75" y="156"/>
                    <a:pt x="52" y="133"/>
                    <a:pt x="52" y="104"/>
                  </a:cubicBezTo>
                  <a:cubicBezTo>
                    <a:pt x="52" y="75"/>
                    <a:pt x="75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6979473" y="206202"/>
              <a:ext cx="887721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1" y="208"/>
                    <a:pt x="208" y="162"/>
                    <a:pt x="208" y="104"/>
                  </a:cubicBezTo>
                  <a:cubicBezTo>
                    <a:pt x="208" y="47"/>
                    <a:pt x="161" y="0"/>
                    <a:pt x="104" y="0"/>
                  </a:cubicBezTo>
                  <a:cubicBezTo>
                    <a:pt x="46" y="0"/>
                    <a:pt x="0" y="47"/>
                    <a:pt x="0" y="104"/>
                  </a:cubicBezTo>
                  <a:cubicBezTo>
                    <a:pt x="0" y="162"/>
                    <a:pt x="46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2" y="52"/>
                    <a:pt x="156" y="76"/>
                    <a:pt x="156" y="104"/>
                  </a:cubicBezTo>
                  <a:cubicBezTo>
                    <a:pt x="156" y="133"/>
                    <a:pt x="132" y="156"/>
                    <a:pt x="104" y="156"/>
                  </a:cubicBezTo>
                  <a:cubicBezTo>
                    <a:pt x="75" y="156"/>
                    <a:pt x="52" y="133"/>
                    <a:pt x="52" y="104"/>
                  </a:cubicBezTo>
                  <a:cubicBezTo>
                    <a:pt x="52" y="76"/>
                    <a:pt x="75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4869044" y="206202"/>
              <a:ext cx="887721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2" y="208"/>
                    <a:pt x="208" y="162"/>
                    <a:pt x="208" y="104"/>
                  </a:cubicBezTo>
                  <a:cubicBezTo>
                    <a:pt x="208" y="47"/>
                    <a:pt x="162" y="0"/>
                    <a:pt x="104" y="0"/>
                  </a:cubicBezTo>
                  <a:cubicBezTo>
                    <a:pt x="47" y="0"/>
                    <a:pt x="0" y="47"/>
                    <a:pt x="0" y="104"/>
                  </a:cubicBezTo>
                  <a:cubicBezTo>
                    <a:pt x="0" y="162"/>
                    <a:pt x="47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3" y="52"/>
                    <a:pt x="156" y="76"/>
                    <a:pt x="156" y="104"/>
                  </a:cubicBezTo>
                  <a:cubicBezTo>
                    <a:pt x="156" y="133"/>
                    <a:pt x="133" y="156"/>
                    <a:pt x="104" y="156"/>
                  </a:cubicBezTo>
                  <a:cubicBezTo>
                    <a:pt x="76" y="156"/>
                    <a:pt x="52" y="133"/>
                    <a:pt x="52" y="104"/>
                  </a:cubicBezTo>
                  <a:cubicBezTo>
                    <a:pt x="52" y="76"/>
                    <a:pt x="76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2761963" y="206202"/>
              <a:ext cx="887721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2" y="208"/>
                    <a:pt x="208" y="162"/>
                    <a:pt x="208" y="104"/>
                  </a:cubicBezTo>
                  <a:cubicBezTo>
                    <a:pt x="208" y="47"/>
                    <a:pt x="162" y="0"/>
                    <a:pt x="104" y="0"/>
                  </a:cubicBezTo>
                  <a:cubicBezTo>
                    <a:pt x="47" y="0"/>
                    <a:pt x="0" y="47"/>
                    <a:pt x="0" y="104"/>
                  </a:cubicBezTo>
                  <a:cubicBezTo>
                    <a:pt x="0" y="162"/>
                    <a:pt x="47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3" y="52"/>
                    <a:pt x="156" y="76"/>
                    <a:pt x="156" y="104"/>
                  </a:cubicBezTo>
                  <a:cubicBezTo>
                    <a:pt x="156" y="133"/>
                    <a:pt x="133" y="156"/>
                    <a:pt x="104" y="156"/>
                  </a:cubicBezTo>
                  <a:cubicBezTo>
                    <a:pt x="76" y="156"/>
                    <a:pt x="52" y="133"/>
                    <a:pt x="52" y="104"/>
                  </a:cubicBezTo>
                  <a:cubicBezTo>
                    <a:pt x="52" y="76"/>
                    <a:pt x="76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654885" y="206202"/>
              <a:ext cx="887721" cy="887721"/>
            </a:xfrm>
            <a:custGeom>
              <a:rect b="b" l="l" r="r" t="t"/>
              <a:pathLst>
                <a:path extrusionOk="0" h="208" w="208">
                  <a:moveTo>
                    <a:pt x="104" y="208"/>
                  </a:moveTo>
                  <a:cubicBezTo>
                    <a:pt x="162" y="208"/>
                    <a:pt x="208" y="162"/>
                    <a:pt x="208" y="104"/>
                  </a:cubicBezTo>
                  <a:cubicBezTo>
                    <a:pt x="208" y="47"/>
                    <a:pt x="162" y="0"/>
                    <a:pt x="104" y="0"/>
                  </a:cubicBezTo>
                  <a:cubicBezTo>
                    <a:pt x="47" y="0"/>
                    <a:pt x="0" y="47"/>
                    <a:pt x="0" y="104"/>
                  </a:cubicBezTo>
                  <a:cubicBezTo>
                    <a:pt x="0" y="162"/>
                    <a:pt x="47" y="208"/>
                    <a:pt x="104" y="208"/>
                  </a:cubicBezTo>
                  <a:close/>
                  <a:moveTo>
                    <a:pt x="104" y="52"/>
                  </a:moveTo>
                  <a:cubicBezTo>
                    <a:pt x="133" y="52"/>
                    <a:pt x="156" y="76"/>
                    <a:pt x="156" y="104"/>
                  </a:cubicBezTo>
                  <a:cubicBezTo>
                    <a:pt x="156" y="133"/>
                    <a:pt x="133" y="156"/>
                    <a:pt x="104" y="156"/>
                  </a:cubicBezTo>
                  <a:cubicBezTo>
                    <a:pt x="75" y="156"/>
                    <a:pt x="52" y="133"/>
                    <a:pt x="52" y="104"/>
                  </a:cubicBezTo>
                  <a:cubicBezTo>
                    <a:pt x="52" y="76"/>
                    <a:pt x="75" y="52"/>
                    <a:pt x="104" y="52"/>
                  </a:cubicBezTo>
                  <a:close/>
                </a:path>
              </a:pathLst>
            </a:custGeom>
            <a:solidFill>
              <a:schemeClr val="accent1">
                <a:alpha val="3686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D5D5D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136" name="Google Shape;136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idx="1" type="body"/>
          </p:nvPr>
        </p:nvSpPr>
        <p:spPr>
          <a:xfrm>
            <a:off x="304800" y="1123950"/>
            <a:ext cx="8534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02894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70"/>
              <a:buChar char="⚪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26"/>
          <p:cNvSpPr txBox="1"/>
          <p:nvPr>
            <p:ph type="title"/>
          </p:nvPr>
        </p:nvSpPr>
        <p:spPr>
          <a:xfrm>
            <a:off x="304800" y="75197"/>
            <a:ext cx="85344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99"/>
              <a:buFont typeface="Proxima Nov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6"/>
          <p:cNvSpPr txBox="1"/>
          <p:nvPr>
            <p:ph idx="12" type="sldNum"/>
          </p:nvPr>
        </p:nvSpPr>
        <p:spPr>
          <a:xfrm>
            <a:off x="2537655" y="4860899"/>
            <a:ext cx="35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6"/>
          <p:cNvSpPr/>
          <p:nvPr/>
        </p:nvSpPr>
        <p:spPr>
          <a:xfrm>
            <a:off x="219128" y="4857751"/>
            <a:ext cx="2380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© Okta and/or its affiliates. All rights reserved.   Okta Confidential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556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Slide">
  <p:cSld name="Title_Slide">
    <p:bg>
      <p:bgPr>
        <a:solidFill>
          <a:schemeClr val="accen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7"/>
          <p:cNvSpPr txBox="1"/>
          <p:nvPr>
            <p:ph idx="1" type="subTitle"/>
          </p:nvPr>
        </p:nvSpPr>
        <p:spPr>
          <a:xfrm>
            <a:off x="793409" y="3950633"/>
            <a:ext cx="6582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9F7F6"/>
              </a:buClr>
              <a:buSzPts val="2399"/>
              <a:buNone/>
              <a:defRPr sz="2399">
                <a:solidFill>
                  <a:srgbClr val="F9F7F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169"/>
              <a:buNone/>
              <a:defRPr>
                <a:solidFill>
                  <a:srgbClr val="9A9A9A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400"/>
              <a:buNone/>
              <a:defRPr>
                <a:solidFill>
                  <a:srgbClr val="9A9A9A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200"/>
              <a:buNone/>
              <a:defRPr>
                <a:solidFill>
                  <a:srgbClr val="9A9A9A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9pPr>
          </a:lstStyle>
          <a:p/>
        </p:txBody>
      </p:sp>
      <p:sp>
        <p:nvSpPr>
          <p:cNvPr id="145" name="Google Shape;145;p27"/>
          <p:cNvSpPr txBox="1"/>
          <p:nvPr>
            <p:ph type="ctrTitle"/>
          </p:nvPr>
        </p:nvSpPr>
        <p:spPr>
          <a:xfrm>
            <a:off x="793409" y="3006668"/>
            <a:ext cx="65829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99"/>
              <a:buFont typeface="Proxima Nova"/>
              <a:buNone/>
              <a:defRPr sz="3599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7"/>
          <p:cNvSpPr txBox="1"/>
          <p:nvPr>
            <p:ph idx="2" type="body"/>
          </p:nvPr>
        </p:nvSpPr>
        <p:spPr>
          <a:xfrm>
            <a:off x="793409" y="4363270"/>
            <a:ext cx="65829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02894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70"/>
              <a:buChar char="⚪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27"/>
          <p:cNvSpPr/>
          <p:nvPr/>
        </p:nvSpPr>
        <p:spPr>
          <a:xfrm>
            <a:off x="793410" y="2655091"/>
            <a:ext cx="1868765" cy="625126"/>
          </a:xfrm>
          <a:custGeom>
            <a:rect b="b" l="l" r="r" t="t"/>
            <a:pathLst>
              <a:path extrusionOk="0" h="537" w="1592">
                <a:moveTo>
                  <a:pt x="200" y="536"/>
                </a:moveTo>
                <a:cubicBezTo>
                  <a:pt x="311" y="536"/>
                  <a:pt x="400" y="446"/>
                  <a:pt x="400" y="336"/>
                </a:cubicBezTo>
                <a:cubicBezTo>
                  <a:pt x="400" y="225"/>
                  <a:pt x="311" y="135"/>
                  <a:pt x="200" y="135"/>
                </a:cubicBezTo>
                <a:cubicBezTo>
                  <a:pt x="90" y="135"/>
                  <a:pt x="0" y="225"/>
                  <a:pt x="0" y="336"/>
                </a:cubicBezTo>
                <a:cubicBezTo>
                  <a:pt x="0" y="446"/>
                  <a:pt x="90" y="536"/>
                  <a:pt x="200" y="536"/>
                </a:cubicBezTo>
                <a:close/>
                <a:moveTo>
                  <a:pt x="200" y="235"/>
                </a:moveTo>
                <a:cubicBezTo>
                  <a:pt x="256" y="235"/>
                  <a:pt x="300" y="280"/>
                  <a:pt x="300" y="336"/>
                </a:cubicBezTo>
                <a:cubicBezTo>
                  <a:pt x="300" y="391"/>
                  <a:pt x="256" y="436"/>
                  <a:pt x="200" y="436"/>
                </a:cubicBezTo>
                <a:cubicBezTo>
                  <a:pt x="145" y="436"/>
                  <a:pt x="100" y="391"/>
                  <a:pt x="100" y="336"/>
                </a:cubicBezTo>
                <a:cubicBezTo>
                  <a:pt x="100" y="280"/>
                  <a:pt x="145" y="235"/>
                  <a:pt x="200" y="235"/>
                </a:cubicBezTo>
                <a:close/>
                <a:moveTo>
                  <a:pt x="452" y="519"/>
                </a:moveTo>
                <a:cubicBezTo>
                  <a:pt x="452" y="15"/>
                  <a:pt x="452" y="15"/>
                  <a:pt x="452" y="15"/>
                </a:cubicBezTo>
                <a:cubicBezTo>
                  <a:pt x="452" y="9"/>
                  <a:pt x="456" y="0"/>
                  <a:pt x="468" y="0"/>
                </a:cubicBezTo>
                <a:cubicBezTo>
                  <a:pt x="535" y="0"/>
                  <a:pt x="535" y="0"/>
                  <a:pt x="535" y="0"/>
                </a:cubicBezTo>
                <a:cubicBezTo>
                  <a:pt x="542" y="0"/>
                  <a:pt x="552" y="5"/>
                  <a:pt x="552" y="16"/>
                </a:cubicBezTo>
                <a:cubicBezTo>
                  <a:pt x="552" y="244"/>
                  <a:pt x="552" y="244"/>
                  <a:pt x="552" y="244"/>
                </a:cubicBezTo>
                <a:cubicBezTo>
                  <a:pt x="552" y="260"/>
                  <a:pt x="572" y="268"/>
                  <a:pt x="583" y="256"/>
                </a:cubicBezTo>
                <a:cubicBezTo>
                  <a:pt x="623" y="212"/>
                  <a:pt x="689" y="142"/>
                  <a:pt x="689" y="141"/>
                </a:cubicBezTo>
                <a:cubicBezTo>
                  <a:pt x="691" y="140"/>
                  <a:pt x="693" y="138"/>
                  <a:pt x="697" y="137"/>
                </a:cubicBezTo>
                <a:cubicBezTo>
                  <a:pt x="700" y="136"/>
                  <a:pt x="702" y="136"/>
                  <a:pt x="705" y="136"/>
                </a:cubicBezTo>
                <a:cubicBezTo>
                  <a:pt x="787" y="136"/>
                  <a:pt x="787" y="136"/>
                  <a:pt x="787" y="136"/>
                </a:cubicBezTo>
                <a:cubicBezTo>
                  <a:pt x="804" y="136"/>
                  <a:pt x="809" y="155"/>
                  <a:pt x="801" y="164"/>
                </a:cubicBezTo>
                <a:cubicBezTo>
                  <a:pt x="682" y="296"/>
                  <a:pt x="682" y="296"/>
                  <a:pt x="682" y="296"/>
                </a:cubicBezTo>
                <a:cubicBezTo>
                  <a:pt x="663" y="317"/>
                  <a:pt x="661" y="325"/>
                  <a:pt x="678" y="345"/>
                </a:cubicBezTo>
                <a:cubicBezTo>
                  <a:pt x="686" y="353"/>
                  <a:pt x="686" y="353"/>
                  <a:pt x="686" y="353"/>
                </a:cubicBezTo>
                <a:cubicBezTo>
                  <a:pt x="835" y="506"/>
                  <a:pt x="835" y="506"/>
                  <a:pt x="835" y="506"/>
                </a:cubicBezTo>
                <a:cubicBezTo>
                  <a:pt x="843" y="516"/>
                  <a:pt x="838" y="535"/>
                  <a:pt x="822" y="535"/>
                </a:cubicBezTo>
                <a:cubicBezTo>
                  <a:pt x="731" y="535"/>
                  <a:pt x="731" y="535"/>
                  <a:pt x="731" y="535"/>
                </a:cubicBezTo>
                <a:cubicBezTo>
                  <a:pt x="728" y="535"/>
                  <a:pt x="725" y="534"/>
                  <a:pt x="723" y="534"/>
                </a:cubicBezTo>
                <a:cubicBezTo>
                  <a:pt x="718" y="532"/>
                  <a:pt x="717" y="530"/>
                  <a:pt x="716" y="529"/>
                </a:cubicBezTo>
                <a:cubicBezTo>
                  <a:pt x="715" y="529"/>
                  <a:pt x="632" y="441"/>
                  <a:pt x="582" y="390"/>
                </a:cubicBezTo>
                <a:cubicBezTo>
                  <a:pt x="571" y="379"/>
                  <a:pt x="552" y="387"/>
                  <a:pt x="552" y="403"/>
                </a:cubicBezTo>
                <a:cubicBezTo>
                  <a:pt x="552" y="514"/>
                  <a:pt x="552" y="514"/>
                  <a:pt x="552" y="514"/>
                </a:cubicBezTo>
                <a:cubicBezTo>
                  <a:pt x="552" y="519"/>
                  <a:pt x="552" y="519"/>
                  <a:pt x="552" y="519"/>
                </a:cubicBezTo>
                <a:cubicBezTo>
                  <a:pt x="552" y="527"/>
                  <a:pt x="545" y="536"/>
                  <a:pt x="535" y="536"/>
                </a:cubicBezTo>
                <a:cubicBezTo>
                  <a:pt x="468" y="536"/>
                  <a:pt x="468" y="536"/>
                  <a:pt x="468" y="536"/>
                </a:cubicBezTo>
                <a:cubicBezTo>
                  <a:pt x="460" y="536"/>
                  <a:pt x="452" y="531"/>
                  <a:pt x="452" y="519"/>
                </a:cubicBezTo>
                <a:close/>
                <a:moveTo>
                  <a:pt x="857" y="342"/>
                </a:moveTo>
                <a:cubicBezTo>
                  <a:pt x="857" y="340"/>
                  <a:pt x="857" y="16"/>
                  <a:pt x="857" y="16"/>
                </a:cubicBezTo>
                <a:cubicBezTo>
                  <a:pt x="857" y="6"/>
                  <a:pt x="865" y="0"/>
                  <a:pt x="873" y="0"/>
                </a:cubicBezTo>
                <a:cubicBezTo>
                  <a:pt x="940" y="0"/>
                  <a:pt x="940" y="0"/>
                  <a:pt x="940" y="0"/>
                </a:cubicBezTo>
                <a:cubicBezTo>
                  <a:pt x="952" y="0"/>
                  <a:pt x="957" y="10"/>
                  <a:pt x="957" y="16"/>
                </a:cubicBezTo>
                <a:cubicBezTo>
                  <a:pt x="957" y="118"/>
                  <a:pt x="957" y="118"/>
                  <a:pt x="957" y="118"/>
                </a:cubicBezTo>
                <a:cubicBezTo>
                  <a:pt x="957" y="128"/>
                  <a:pt x="966" y="136"/>
                  <a:pt x="976" y="136"/>
                </a:cubicBezTo>
                <a:cubicBezTo>
                  <a:pt x="1066" y="136"/>
                  <a:pt x="1066" y="136"/>
                  <a:pt x="1066" y="136"/>
                </a:cubicBezTo>
                <a:cubicBezTo>
                  <a:pt x="1073" y="136"/>
                  <a:pt x="1080" y="143"/>
                  <a:pt x="1080" y="155"/>
                </a:cubicBezTo>
                <a:cubicBezTo>
                  <a:pt x="1080" y="218"/>
                  <a:pt x="1080" y="218"/>
                  <a:pt x="1080" y="218"/>
                </a:cubicBezTo>
                <a:cubicBezTo>
                  <a:pt x="1080" y="230"/>
                  <a:pt x="1071" y="236"/>
                  <a:pt x="1065" y="236"/>
                </a:cubicBezTo>
                <a:cubicBezTo>
                  <a:pt x="975" y="236"/>
                  <a:pt x="975" y="236"/>
                  <a:pt x="975" y="236"/>
                </a:cubicBezTo>
                <a:cubicBezTo>
                  <a:pt x="965" y="236"/>
                  <a:pt x="956" y="244"/>
                  <a:pt x="956" y="255"/>
                </a:cubicBezTo>
                <a:cubicBezTo>
                  <a:pt x="956" y="337"/>
                  <a:pt x="956" y="337"/>
                  <a:pt x="956" y="337"/>
                </a:cubicBezTo>
                <a:cubicBezTo>
                  <a:pt x="956" y="338"/>
                  <a:pt x="956" y="340"/>
                  <a:pt x="957" y="342"/>
                </a:cubicBezTo>
                <a:cubicBezTo>
                  <a:pt x="959" y="395"/>
                  <a:pt x="1003" y="437"/>
                  <a:pt x="1057" y="437"/>
                </a:cubicBezTo>
                <a:cubicBezTo>
                  <a:pt x="1062" y="437"/>
                  <a:pt x="1067" y="436"/>
                  <a:pt x="1072" y="436"/>
                </a:cubicBezTo>
                <a:cubicBezTo>
                  <a:pt x="1082" y="434"/>
                  <a:pt x="1090" y="440"/>
                  <a:pt x="1091" y="450"/>
                </a:cubicBezTo>
                <a:cubicBezTo>
                  <a:pt x="1098" y="517"/>
                  <a:pt x="1098" y="517"/>
                  <a:pt x="1098" y="517"/>
                </a:cubicBezTo>
                <a:cubicBezTo>
                  <a:pt x="1099" y="526"/>
                  <a:pt x="1093" y="534"/>
                  <a:pt x="1084" y="535"/>
                </a:cubicBezTo>
                <a:cubicBezTo>
                  <a:pt x="1075" y="536"/>
                  <a:pt x="1066" y="537"/>
                  <a:pt x="1057" y="537"/>
                </a:cubicBezTo>
                <a:cubicBezTo>
                  <a:pt x="948" y="537"/>
                  <a:pt x="860" y="450"/>
                  <a:pt x="857" y="342"/>
                </a:cubicBezTo>
                <a:close/>
                <a:moveTo>
                  <a:pt x="1315" y="536"/>
                </a:moveTo>
                <a:cubicBezTo>
                  <a:pt x="1364" y="536"/>
                  <a:pt x="1410" y="518"/>
                  <a:pt x="1445" y="488"/>
                </a:cubicBezTo>
                <a:cubicBezTo>
                  <a:pt x="1464" y="516"/>
                  <a:pt x="1494" y="535"/>
                  <a:pt x="1541" y="536"/>
                </a:cubicBezTo>
                <a:cubicBezTo>
                  <a:pt x="1549" y="536"/>
                  <a:pt x="1592" y="537"/>
                  <a:pt x="1592" y="517"/>
                </a:cubicBezTo>
                <a:cubicBezTo>
                  <a:pt x="1592" y="446"/>
                  <a:pt x="1592" y="446"/>
                  <a:pt x="1592" y="446"/>
                </a:cubicBezTo>
                <a:cubicBezTo>
                  <a:pt x="1592" y="439"/>
                  <a:pt x="1587" y="433"/>
                  <a:pt x="1580" y="433"/>
                </a:cubicBezTo>
                <a:cubicBezTo>
                  <a:pt x="1524" y="433"/>
                  <a:pt x="1515" y="413"/>
                  <a:pt x="1515" y="336"/>
                </a:cubicBezTo>
                <a:cubicBezTo>
                  <a:pt x="1515" y="336"/>
                  <a:pt x="1515" y="336"/>
                  <a:pt x="1515" y="335"/>
                </a:cubicBezTo>
                <a:cubicBezTo>
                  <a:pt x="1515" y="153"/>
                  <a:pt x="1515" y="153"/>
                  <a:pt x="1515" y="153"/>
                </a:cubicBezTo>
                <a:cubicBezTo>
                  <a:pt x="1515" y="147"/>
                  <a:pt x="1510" y="136"/>
                  <a:pt x="1498" y="136"/>
                </a:cubicBezTo>
                <a:cubicBezTo>
                  <a:pt x="1431" y="136"/>
                  <a:pt x="1431" y="136"/>
                  <a:pt x="1431" y="136"/>
                </a:cubicBezTo>
                <a:cubicBezTo>
                  <a:pt x="1422" y="136"/>
                  <a:pt x="1413" y="143"/>
                  <a:pt x="1413" y="153"/>
                </a:cubicBezTo>
                <a:cubicBezTo>
                  <a:pt x="1413" y="161"/>
                  <a:pt x="1413" y="161"/>
                  <a:pt x="1413" y="161"/>
                </a:cubicBezTo>
                <a:cubicBezTo>
                  <a:pt x="1384" y="145"/>
                  <a:pt x="1351" y="135"/>
                  <a:pt x="1315" y="135"/>
                </a:cubicBezTo>
                <a:cubicBezTo>
                  <a:pt x="1204" y="135"/>
                  <a:pt x="1114" y="225"/>
                  <a:pt x="1114" y="336"/>
                </a:cubicBezTo>
                <a:cubicBezTo>
                  <a:pt x="1114" y="446"/>
                  <a:pt x="1204" y="536"/>
                  <a:pt x="1315" y="536"/>
                </a:cubicBezTo>
                <a:close/>
                <a:moveTo>
                  <a:pt x="1315" y="235"/>
                </a:moveTo>
                <a:cubicBezTo>
                  <a:pt x="1370" y="235"/>
                  <a:pt x="1415" y="280"/>
                  <a:pt x="1415" y="336"/>
                </a:cubicBezTo>
                <a:cubicBezTo>
                  <a:pt x="1415" y="391"/>
                  <a:pt x="1370" y="436"/>
                  <a:pt x="1315" y="436"/>
                </a:cubicBezTo>
                <a:cubicBezTo>
                  <a:pt x="1260" y="436"/>
                  <a:pt x="1215" y="391"/>
                  <a:pt x="1215" y="336"/>
                </a:cubicBezTo>
                <a:cubicBezTo>
                  <a:pt x="1215" y="280"/>
                  <a:pt x="1260" y="235"/>
                  <a:pt x="1315" y="2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8" name="Google Shape;148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Slide_Option_1">
  <p:cSld name="Title_Slide_Option_1">
    <p:bg>
      <p:bgPr>
        <a:solidFill>
          <a:schemeClr val="accen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 txBox="1"/>
          <p:nvPr>
            <p:ph idx="1" type="subTitle"/>
          </p:nvPr>
        </p:nvSpPr>
        <p:spPr>
          <a:xfrm>
            <a:off x="793409" y="3950633"/>
            <a:ext cx="6582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9F7F6"/>
              </a:buClr>
              <a:buSzPts val="2399"/>
              <a:buNone/>
              <a:defRPr sz="2399">
                <a:solidFill>
                  <a:srgbClr val="F9F7F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169"/>
              <a:buNone/>
              <a:defRPr>
                <a:solidFill>
                  <a:srgbClr val="9A9A9A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400"/>
              <a:buNone/>
              <a:defRPr>
                <a:solidFill>
                  <a:srgbClr val="9A9A9A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200"/>
              <a:buNone/>
              <a:defRPr>
                <a:solidFill>
                  <a:srgbClr val="9A9A9A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9pPr>
          </a:lstStyle>
          <a:p/>
        </p:txBody>
      </p:sp>
      <p:sp>
        <p:nvSpPr>
          <p:cNvPr id="152" name="Google Shape;152;p28"/>
          <p:cNvSpPr txBox="1"/>
          <p:nvPr>
            <p:ph type="ctrTitle"/>
          </p:nvPr>
        </p:nvSpPr>
        <p:spPr>
          <a:xfrm>
            <a:off x="793409" y="3006668"/>
            <a:ext cx="65829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99"/>
              <a:buFont typeface="Proxima Nova"/>
              <a:buNone/>
              <a:defRPr sz="3599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8"/>
          <p:cNvSpPr txBox="1"/>
          <p:nvPr>
            <p:ph idx="2" type="body"/>
          </p:nvPr>
        </p:nvSpPr>
        <p:spPr>
          <a:xfrm>
            <a:off x="793409" y="4363270"/>
            <a:ext cx="65829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02894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70"/>
              <a:buChar char="⚪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28"/>
          <p:cNvSpPr/>
          <p:nvPr/>
        </p:nvSpPr>
        <p:spPr>
          <a:xfrm>
            <a:off x="793410" y="2655091"/>
            <a:ext cx="1868765" cy="625126"/>
          </a:xfrm>
          <a:custGeom>
            <a:rect b="b" l="l" r="r" t="t"/>
            <a:pathLst>
              <a:path extrusionOk="0" h="537" w="1592">
                <a:moveTo>
                  <a:pt x="200" y="536"/>
                </a:moveTo>
                <a:cubicBezTo>
                  <a:pt x="311" y="536"/>
                  <a:pt x="400" y="446"/>
                  <a:pt x="400" y="336"/>
                </a:cubicBezTo>
                <a:cubicBezTo>
                  <a:pt x="400" y="225"/>
                  <a:pt x="311" y="135"/>
                  <a:pt x="200" y="135"/>
                </a:cubicBezTo>
                <a:cubicBezTo>
                  <a:pt x="90" y="135"/>
                  <a:pt x="0" y="225"/>
                  <a:pt x="0" y="336"/>
                </a:cubicBezTo>
                <a:cubicBezTo>
                  <a:pt x="0" y="446"/>
                  <a:pt x="90" y="536"/>
                  <a:pt x="200" y="536"/>
                </a:cubicBezTo>
                <a:close/>
                <a:moveTo>
                  <a:pt x="200" y="235"/>
                </a:moveTo>
                <a:cubicBezTo>
                  <a:pt x="256" y="235"/>
                  <a:pt x="300" y="280"/>
                  <a:pt x="300" y="336"/>
                </a:cubicBezTo>
                <a:cubicBezTo>
                  <a:pt x="300" y="391"/>
                  <a:pt x="256" y="436"/>
                  <a:pt x="200" y="436"/>
                </a:cubicBezTo>
                <a:cubicBezTo>
                  <a:pt x="145" y="436"/>
                  <a:pt x="100" y="391"/>
                  <a:pt x="100" y="336"/>
                </a:cubicBezTo>
                <a:cubicBezTo>
                  <a:pt x="100" y="280"/>
                  <a:pt x="145" y="235"/>
                  <a:pt x="200" y="235"/>
                </a:cubicBezTo>
                <a:close/>
                <a:moveTo>
                  <a:pt x="452" y="519"/>
                </a:moveTo>
                <a:cubicBezTo>
                  <a:pt x="452" y="15"/>
                  <a:pt x="452" y="15"/>
                  <a:pt x="452" y="15"/>
                </a:cubicBezTo>
                <a:cubicBezTo>
                  <a:pt x="452" y="9"/>
                  <a:pt x="456" y="0"/>
                  <a:pt x="468" y="0"/>
                </a:cubicBezTo>
                <a:cubicBezTo>
                  <a:pt x="535" y="0"/>
                  <a:pt x="535" y="0"/>
                  <a:pt x="535" y="0"/>
                </a:cubicBezTo>
                <a:cubicBezTo>
                  <a:pt x="542" y="0"/>
                  <a:pt x="552" y="5"/>
                  <a:pt x="552" y="16"/>
                </a:cubicBezTo>
                <a:cubicBezTo>
                  <a:pt x="552" y="244"/>
                  <a:pt x="552" y="244"/>
                  <a:pt x="552" y="244"/>
                </a:cubicBezTo>
                <a:cubicBezTo>
                  <a:pt x="552" y="260"/>
                  <a:pt x="572" y="268"/>
                  <a:pt x="583" y="256"/>
                </a:cubicBezTo>
                <a:cubicBezTo>
                  <a:pt x="623" y="212"/>
                  <a:pt x="689" y="142"/>
                  <a:pt x="689" y="141"/>
                </a:cubicBezTo>
                <a:cubicBezTo>
                  <a:pt x="691" y="140"/>
                  <a:pt x="693" y="138"/>
                  <a:pt x="697" y="137"/>
                </a:cubicBezTo>
                <a:cubicBezTo>
                  <a:pt x="700" y="136"/>
                  <a:pt x="702" y="136"/>
                  <a:pt x="705" y="136"/>
                </a:cubicBezTo>
                <a:cubicBezTo>
                  <a:pt x="787" y="136"/>
                  <a:pt x="787" y="136"/>
                  <a:pt x="787" y="136"/>
                </a:cubicBezTo>
                <a:cubicBezTo>
                  <a:pt x="804" y="136"/>
                  <a:pt x="809" y="155"/>
                  <a:pt x="801" y="164"/>
                </a:cubicBezTo>
                <a:cubicBezTo>
                  <a:pt x="682" y="296"/>
                  <a:pt x="682" y="296"/>
                  <a:pt x="682" y="296"/>
                </a:cubicBezTo>
                <a:cubicBezTo>
                  <a:pt x="663" y="317"/>
                  <a:pt x="661" y="325"/>
                  <a:pt x="678" y="345"/>
                </a:cubicBezTo>
                <a:cubicBezTo>
                  <a:pt x="686" y="353"/>
                  <a:pt x="686" y="353"/>
                  <a:pt x="686" y="353"/>
                </a:cubicBezTo>
                <a:cubicBezTo>
                  <a:pt x="835" y="506"/>
                  <a:pt x="835" y="506"/>
                  <a:pt x="835" y="506"/>
                </a:cubicBezTo>
                <a:cubicBezTo>
                  <a:pt x="843" y="516"/>
                  <a:pt x="838" y="535"/>
                  <a:pt x="822" y="535"/>
                </a:cubicBezTo>
                <a:cubicBezTo>
                  <a:pt x="731" y="535"/>
                  <a:pt x="731" y="535"/>
                  <a:pt x="731" y="535"/>
                </a:cubicBezTo>
                <a:cubicBezTo>
                  <a:pt x="728" y="535"/>
                  <a:pt x="725" y="534"/>
                  <a:pt x="723" y="534"/>
                </a:cubicBezTo>
                <a:cubicBezTo>
                  <a:pt x="718" y="532"/>
                  <a:pt x="717" y="530"/>
                  <a:pt x="716" y="529"/>
                </a:cubicBezTo>
                <a:cubicBezTo>
                  <a:pt x="715" y="529"/>
                  <a:pt x="632" y="441"/>
                  <a:pt x="582" y="390"/>
                </a:cubicBezTo>
                <a:cubicBezTo>
                  <a:pt x="571" y="379"/>
                  <a:pt x="552" y="387"/>
                  <a:pt x="552" y="403"/>
                </a:cubicBezTo>
                <a:cubicBezTo>
                  <a:pt x="552" y="514"/>
                  <a:pt x="552" y="514"/>
                  <a:pt x="552" y="514"/>
                </a:cubicBezTo>
                <a:cubicBezTo>
                  <a:pt x="552" y="519"/>
                  <a:pt x="552" y="519"/>
                  <a:pt x="552" y="519"/>
                </a:cubicBezTo>
                <a:cubicBezTo>
                  <a:pt x="552" y="527"/>
                  <a:pt x="545" y="536"/>
                  <a:pt x="535" y="536"/>
                </a:cubicBezTo>
                <a:cubicBezTo>
                  <a:pt x="468" y="536"/>
                  <a:pt x="468" y="536"/>
                  <a:pt x="468" y="536"/>
                </a:cubicBezTo>
                <a:cubicBezTo>
                  <a:pt x="460" y="536"/>
                  <a:pt x="452" y="531"/>
                  <a:pt x="452" y="519"/>
                </a:cubicBezTo>
                <a:close/>
                <a:moveTo>
                  <a:pt x="857" y="342"/>
                </a:moveTo>
                <a:cubicBezTo>
                  <a:pt x="857" y="340"/>
                  <a:pt x="857" y="16"/>
                  <a:pt x="857" y="16"/>
                </a:cubicBezTo>
                <a:cubicBezTo>
                  <a:pt x="857" y="6"/>
                  <a:pt x="865" y="0"/>
                  <a:pt x="873" y="0"/>
                </a:cubicBezTo>
                <a:cubicBezTo>
                  <a:pt x="940" y="0"/>
                  <a:pt x="940" y="0"/>
                  <a:pt x="940" y="0"/>
                </a:cubicBezTo>
                <a:cubicBezTo>
                  <a:pt x="952" y="0"/>
                  <a:pt x="957" y="10"/>
                  <a:pt x="957" y="16"/>
                </a:cubicBezTo>
                <a:cubicBezTo>
                  <a:pt x="957" y="118"/>
                  <a:pt x="957" y="118"/>
                  <a:pt x="957" y="118"/>
                </a:cubicBezTo>
                <a:cubicBezTo>
                  <a:pt x="957" y="128"/>
                  <a:pt x="966" y="136"/>
                  <a:pt x="976" y="136"/>
                </a:cubicBezTo>
                <a:cubicBezTo>
                  <a:pt x="1066" y="136"/>
                  <a:pt x="1066" y="136"/>
                  <a:pt x="1066" y="136"/>
                </a:cubicBezTo>
                <a:cubicBezTo>
                  <a:pt x="1073" y="136"/>
                  <a:pt x="1080" y="143"/>
                  <a:pt x="1080" y="155"/>
                </a:cubicBezTo>
                <a:cubicBezTo>
                  <a:pt x="1080" y="218"/>
                  <a:pt x="1080" y="218"/>
                  <a:pt x="1080" y="218"/>
                </a:cubicBezTo>
                <a:cubicBezTo>
                  <a:pt x="1080" y="230"/>
                  <a:pt x="1071" y="236"/>
                  <a:pt x="1065" y="236"/>
                </a:cubicBezTo>
                <a:cubicBezTo>
                  <a:pt x="975" y="236"/>
                  <a:pt x="975" y="236"/>
                  <a:pt x="975" y="236"/>
                </a:cubicBezTo>
                <a:cubicBezTo>
                  <a:pt x="965" y="236"/>
                  <a:pt x="956" y="244"/>
                  <a:pt x="956" y="255"/>
                </a:cubicBezTo>
                <a:cubicBezTo>
                  <a:pt x="956" y="337"/>
                  <a:pt x="956" y="337"/>
                  <a:pt x="956" y="337"/>
                </a:cubicBezTo>
                <a:cubicBezTo>
                  <a:pt x="956" y="338"/>
                  <a:pt x="956" y="340"/>
                  <a:pt x="957" y="342"/>
                </a:cubicBezTo>
                <a:cubicBezTo>
                  <a:pt x="959" y="395"/>
                  <a:pt x="1003" y="437"/>
                  <a:pt x="1057" y="437"/>
                </a:cubicBezTo>
                <a:cubicBezTo>
                  <a:pt x="1062" y="437"/>
                  <a:pt x="1067" y="436"/>
                  <a:pt x="1072" y="436"/>
                </a:cubicBezTo>
                <a:cubicBezTo>
                  <a:pt x="1082" y="434"/>
                  <a:pt x="1090" y="440"/>
                  <a:pt x="1091" y="450"/>
                </a:cubicBezTo>
                <a:cubicBezTo>
                  <a:pt x="1098" y="517"/>
                  <a:pt x="1098" y="517"/>
                  <a:pt x="1098" y="517"/>
                </a:cubicBezTo>
                <a:cubicBezTo>
                  <a:pt x="1099" y="526"/>
                  <a:pt x="1093" y="534"/>
                  <a:pt x="1084" y="535"/>
                </a:cubicBezTo>
                <a:cubicBezTo>
                  <a:pt x="1075" y="536"/>
                  <a:pt x="1066" y="537"/>
                  <a:pt x="1057" y="537"/>
                </a:cubicBezTo>
                <a:cubicBezTo>
                  <a:pt x="948" y="537"/>
                  <a:pt x="860" y="450"/>
                  <a:pt x="857" y="342"/>
                </a:cubicBezTo>
                <a:close/>
                <a:moveTo>
                  <a:pt x="1315" y="536"/>
                </a:moveTo>
                <a:cubicBezTo>
                  <a:pt x="1364" y="536"/>
                  <a:pt x="1410" y="518"/>
                  <a:pt x="1445" y="488"/>
                </a:cubicBezTo>
                <a:cubicBezTo>
                  <a:pt x="1464" y="516"/>
                  <a:pt x="1494" y="535"/>
                  <a:pt x="1541" y="536"/>
                </a:cubicBezTo>
                <a:cubicBezTo>
                  <a:pt x="1549" y="536"/>
                  <a:pt x="1592" y="537"/>
                  <a:pt x="1592" y="517"/>
                </a:cubicBezTo>
                <a:cubicBezTo>
                  <a:pt x="1592" y="446"/>
                  <a:pt x="1592" y="446"/>
                  <a:pt x="1592" y="446"/>
                </a:cubicBezTo>
                <a:cubicBezTo>
                  <a:pt x="1592" y="439"/>
                  <a:pt x="1587" y="433"/>
                  <a:pt x="1580" y="433"/>
                </a:cubicBezTo>
                <a:cubicBezTo>
                  <a:pt x="1524" y="433"/>
                  <a:pt x="1515" y="413"/>
                  <a:pt x="1515" y="336"/>
                </a:cubicBezTo>
                <a:cubicBezTo>
                  <a:pt x="1515" y="336"/>
                  <a:pt x="1515" y="336"/>
                  <a:pt x="1515" y="335"/>
                </a:cubicBezTo>
                <a:cubicBezTo>
                  <a:pt x="1515" y="153"/>
                  <a:pt x="1515" y="153"/>
                  <a:pt x="1515" y="153"/>
                </a:cubicBezTo>
                <a:cubicBezTo>
                  <a:pt x="1515" y="147"/>
                  <a:pt x="1510" y="136"/>
                  <a:pt x="1498" y="136"/>
                </a:cubicBezTo>
                <a:cubicBezTo>
                  <a:pt x="1431" y="136"/>
                  <a:pt x="1431" y="136"/>
                  <a:pt x="1431" y="136"/>
                </a:cubicBezTo>
                <a:cubicBezTo>
                  <a:pt x="1422" y="136"/>
                  <a:pt x="1413" y="143"/>
                  <a:pt x="1413" y="153"/>
                </a:cubicBezTo>
                <a:cubicBezTo>
                  <a:pt x="1413" y="161"/>
                  <a:pt x="1413" y="161"/>
                  <a:pt x="1413" y="161"/>
                </a:cubicBezTo>
                <a:cubicBezTo>
                  <a:pt x="1384" y="145"/>
                  <a:pt x="1351" y="135"/>
                  <a:pt x="1315" y="135"/>
                </a:cubicBezTo>
                <a:cubicBezTo>
                  <a:pt x="1204" y="135"/>
                  <a:pt x="1114" y="225"/>
                  <a:pt x="1114" y="336"/>
                </a:cubicBezTo>
                <a:cubicBezTo>
                  <a:pt x="1114" y="446"/>
                  <a:pt x="1204" y="536"/>
                  <a:pt x="1315" y="536"/>
                </a:cubicBezTo>
                <a:close/>
                <a:moveTo>
                  <a:pt x="1315" y="235"/>
                </a:moveTo>
                <a:cubicBezTo>
                  <a:pt x="1370" y="235"/>
                  <a:pt x="1415" y="280"/>
                  <a:pt x="1415" y="336"/>
                </a:cubicBezTo>
                <a:cubicBezTo>
                  <a:pt x="1415" y="391"/>
                  <a:pt x="1370" y="436"/>
                  <a:pt x="1315" y="436"/>
                </a:cubicBezTo>
                <a:cubicBezTo>
                  <a:pt x="1260" y="436"/>
                  <a:pt x="1215" y="391"/>
                  <a:pt x="1215" y="336"/>
                </a:cubicBezTo>
                <a:cubicBezTo>
                  <a:pt x="1215" y="280"/>
                  <a:pt x="1260" y="235"/>
                  <a:pt x="1315" y="2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5" name="Google Shape;155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_Slide_LightBlue" showMasterSp="0">
  <p:cSld name="Cover_Slide_LightBlue">
    <p:bg>
      <p:bgPr>
        <a:solidFill>
          <a:schemeClr val="accent2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/>
          <p:nvPr/>
        </p:nvSpPr>
        <p:spPr>
          <a:xfrm>
            <a:off x="5181600" y="-3175"/>
            <a:ext cx="3962398" cy="3977132"/>
          </a:xfrm>
          <a:custGeom>
            <a:rect b="b" l="l" r="r" t="t"/>
            <a:pathLst>
              <a:path extrusionOk="0" h="2010" w="2002">
                <a:moveTo>
                  <a:pt x="1004" y="4"/>
                </a:moveTo>
                <a:cubicBezTo>
                  <a:pt x="1004" y="3"/>
                  <a:pt x="1004" y="1"/>
                  <a:pt x="10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10"/>
                  <a:pt x="896" y="2008"/>
                  <a:pt x="2002" y="2010"/>
                </a:cubicBezTo>
                <a:cubicBezTo>
                  <a:pt x="2002" y="1007"/>
                  <a:pt x="2002" y="1007"/>
                  <a:pt x="2002" y="1007"/>
                </a:cubicBezTo>
                <a:cubicBezTo>
                  <a:pt x="1450" y="1004"/>
                  <a:pt x="1004" y="556"/>
                  <a:pt x="1004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Proxima Nova"/>
              <a:buNone/>
            </a:pPr>
            <a:r>
              <a:t/>
            </a:r>
            <a:endParaRPr b="0" i="0" sz="1799" u="none" cap="none" strike="noStrike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9"/>
          <p:cNvSpPr/>
          <p:nvPr/>
        </p:nvSpPr>
        <p:spPr>
          <a:xfrm>
            <a:off x="5181600" y="-3175"/>
            <a:ext cx="3962398" cy="3977132"/>
          </a:xfrm>
          <a:custGeom>
            <a:rect b="b" l="l" r="r" t="t"/>
            <a:pathLst>
              <a:path extrusionOk="0" h="2010" w="2002">
                <a:moveTo>
                  <a:pt x="1004" y="4"/>
                </a:moveTo>
                <a:cubicBezTo>
                  <a:pt x="1004" y="3"/>
                  <a:pt x="1004" y="1"/>
                  <a:pt x="10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10"/>
                  <a:pt x="896" y="2008"/>
                  <a:pt x="2002" y="2010"/>
                </a:cubicBezTo>
                <a:cubicBezTo>
                  <a:pt x="2002" y="1007"/>
                  <a:pt x="2002" y="1007"/>
                  <a:pt x="2002" y="1007"/>
                </a:cubicBezTo>
                <a:cubicBezTo>
                  <a:pt x="1450" y="1004"/>
                  <a:pt x="1004" y="556"/>
                  <a:pt x="1004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None/>
            </a:pPr>
            <a:r>
              <a:t/>
            </a:r>
            <a:endParaRPr b="0" i="0" sz="1800" u="none" cap="none" strike="noStrike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9"/>
          <p:cNvSpPr txBox="1"/>
          <p:nvPr>
            <p:ph idx="1" type="subTitle"/>
          </p:nvPr>
        </p:nvSpPr>
        <p:spPr>
          <a:xfrm>
            <a:off x="793409" y="4077954"/>
            <a:ext cx="6582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9F7F6"/>
              </a:buClr>
              <a:buSzPts val="2399"/>
              <a:buNone/>
              <a:defRPr sz="2399">
                <a:solidFill>
                  <a:srgbClr val="F9F7F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169"/>
              <a:buNone/>
              <a:defRPr>
                <a:solidFill>
                  <a:srgbClr val="9A9A9A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400"/>
              <a:buNone/>
              <a:defRPr>
                <a:solidFill>
                  <a:srgbClr val="9A9A9A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200"/>
              <a:buNone/>
              <a:defRPr>
                <a:solidFill>
                  <a:srgbClr val="9A9A9A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9pPr>
          </a:lstStyle>
          <a:p/>
        </p:txBody>
      </p:sp>
      <p:sp>
        <p:nvSpPr>
          <p:cNvPr id="160" name="Google Shape;160;p29"/>
          <p:cNvSpPr txBox="1"/>
          <p:nvPr>
            <p:ph type="ctrTitle"/>
          </p:nvPr>
        </p:nvSpPr>
        <p:spPr>
          <a:xfrm>
            <a:off x="793409" y="3133989"/>
            <a:ext cx="65829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99"/>
              <a:buFont typeface="Proxima Nova"/>
              <a:buNone/>
              <a:defRPr sz="3599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9"/>
          <p:cNvSpPr txBox="1"/>
          <p:nvPr>
            <p:ph idx="2" type="body"/>
          </p:nvPr>
        </p:nvSpPr>
        <p:spPr>
          <a:xfrm>
            <a:off x="793409" y="4490591"/>
            <a:ext cx="65829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02894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70"/>
              <a:buChar char="⚪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29"/>
          <p:cNvSpPr/>
          <p:nvPr/>
        </p:nvSpPr>
        <p:spPr>
          <a:xfrm>
            <a:off x="793409" y="1762696"/>
            <a:ext cx="3289983" cy="1100541"/>
          </a:xfrm>
          <a:custGeom>
            <a:rect b="b" l="l" r="r" t="t"/>
            <a:pathLst>
              <a:path extrusionOk="0" h="537" w="1592">
                <a:moveTo>
                  <a:pt x="200" y="536"/>
                </a:moveTo>
                <a:cubicBezTo>
                  <a:pt x="311" y="536"/>
                  <a:pt x="400" y="446"/>
                  <a:pt x="400" y="336"/>
                </a:cubicBezTo>
                <a:cubicBezTo>
                  <a:pt x="400" y="225"/>
                  <a:pt x="311" y="135"/>
                  <a:pt x="200" y="135"/>
                </a:cubicBezTo>
                <a:cubicBezTo>
                  <a:pt x="90" y="135"/>
                  <a:pt x="0" y="225"/>
                  <a:pt x="0" y="336"/>
                </a:cubicBezTo>
                <a:cubicBezTo>
                  <a:pt x="0" y="446"/>
                  <a:pt x="90" y="536"/>
                  <a:pt x="200" y="536"/>
                </a:cubicBezTo>
                <a:close/>
                <a:moveTo>
                  <a:pt x="200" y="235"/>
                </a:moveTo>
                <a:cubicBezTo>
                  <a:pt x="256" y="235"/>
                  <a:pt x="300" y="280"/>
                  <a:pt x="300" y="336"/>
                </a:cubicBezTo>
                <a:cubicBezTo>
                  <a:pt x="300" y="391"/>
                  <a:pt x="256" y="436"/>
                  <a:pt x="200" y="436"/>
                </a:cubicBezTo>
                <a:cubicBezTo>
                  <a:pt x="145" y="436"/>
                  <a:pt x="100" y="391"/>
                  <a:pt x="100" y="336"/>
                </a:cubicBezTo>
                <a:cubicBezTo>
                  <a:pt x="100" y="280"/>
                  <a:pt x="145" y="235"/>
                  <a:pt x="200" y="235"/>
                </a:cubicBezTo>
                <a:close/>
                <a:moveTo>
                  <a:pt x="452" y="519"/>
                </a:moveTo>
                <a:cubicBezTo>
                  <a:pt x="452" y="15"/>
                  <a:pt x="452" y="15"/>
                  <a:pt x="452" y="15"/>
                </a:cubicBezTo>
                <a:cubicBezTo>
                  <a:pt x="452" y="9"/>
                  <a:pt x="456" y="0"/>
                  <a:pt x="468" y="0"/>
                </a:cubicBezTo>
                <a:cubicBezTo>
                  <a:pt x="535" y="0"/>
                  <a:pt x="535" y="0"/>
                  <a:pt x="535" y="0"/>
                </a:cubicBezTo>
                <a:cubicBezTo>
                  <a:pt x="542" y="0"/>
                  <a:pt x="552" y="5"/>
                  <a:pt x="552" y="16"/>
                </a:cubicBezTo>
                <a:cubicBezTo>
                  <a:pt x="552" y="244"/>
                  <a:pt x="552" y="244"/>
                  <a:pt x="552" y="244"/>
                </a:cubicBezTo>
                <a:cubicBezTo>
                  <a:pt x="552" y="260"/>
                  <a:pt x="572" y="268"/>
                  <a:pt x="583" y="256"/>
                </a:cubicBezTo>
                <a:cubicBezTo>
                  <a:pt x="623" y="212"/>
                  <a:pt x="689" y="142"/>
                  <a:pt x="689" y="141"/>
                </a:cubicBezTo>
                <a:cubicBezTo>
                  <a:pt x="691" y="140"/>
                  <a:pt x="693" y="138"/>
                  <a:pt x="697" y="137"/>
                </a:cubicBezTo>
                <a:cubicBezTo>
                  <a:pt x="700" y="136"/>
                  <a:pt x="702" y="136"/>
                  <a:pt x="705" y="136"/>
                </a:cubicBezTo>
                <a:cubicBezTo>
                  <a:pt x="787" y="136"/>
                  <a:pt x="787" y="136"/>
                  <a:pt x="787" y="136"/>
                </a:cubicBezTo>
                <a:cubicBezTo>
                  <a:pt x="804" y="136"/>
                  <a:pt x="809" y="155"/>
                  <a:pt x="801" y="164"/>
                </a:cubicBezTo>
                <a:cubicBezTo>
                  <a:pt x="682" y="296"/>
                  <a:pt x="682" y="296"/>
                  <a:pt x="682" y="296"/>
                </a:cubicBezTo>
                <a:cubicBezTo>
                  <a:pt x="663" y="317"/>
                  <a:pt x="661" y="325"/>
                  <a:pt x="678" y="345"/>
                </a:cubicBezTo>
                <a:cubicBezTo>
                  <a:pt x="686" y="353"/>
                  <a:pt x="686" y="353"/>
                  <a:pt x="686" y="353"/>
                </a:cubicBezTo>
                <a:cubicBezTo>
                  <a:pt x="835" y="506"/>
                  <a:pt x="835" y="506"/>
                  <a:pt x="835" y="506"/>
                </a:cubicBezTo>
                <a:cubicBezTo>
                  <a:pt x="843" y="516"/>
                  <a:pt x="838" y="535"/>
                  <a:pt x="822" y="535"/>
                </a:cubicBezTo>
                <a:cubicBezTo>
                  <a:pt x="731" y="535"/>
                  <a:pt x="731" y="535"/>
                  <a:pt x="731" y="535"/>
                </a:cubicBezTo>
                <a:cubicBezTo>
                  <a:pt x="728" y="535"/>
                  <a:pt x="725" y="534"/>
                  <a:pt x="723" y="534"/>
                </a:cubicBezTo>
                <a:cubicBezTo>
                  <a:pt x="718" y="532"/>
                  <a:pt x="717" y="530"/>
                  <a:pt x="716" y="529"/>
                </a:cubicBezTo>
                <a:cubicBezTo>
                  <a:pt x="715" y="529"/>
                  <a:pt x="632" y="441"/>
                  <a:pt x="582" y="390"/>
                </a:cubicBezTo>
                <a:cubicBezTo>
                  <a:pt x="571" y="379"/>
                  <a:pt x="552" y="387"/>
                  <a:pt x="552" y="403"/>
                </a:cubicBezTo>
                <a:cubicBezTo>
                  <a:pt x="552" y="514"/>
                  <a:pt x="552" y="514"/>
                  <a:pt x="552" y="514"/>
                </a:cubicBezTo>
                <a:cubicBezTo>
                  <a:pt x="552" y="519"/>
                  <a:pt x="552" y="519"/>
                  <a:pt x="552" y="519"/>
                </a:cubicBezTo>
                <a:cubicBezTo>
                  <a:pt x="552" y="527"/>
                  <a:pt x="545" y="536"/>
                  <a:pt x="535" y="536"/>
                </a:cubicBezTo>
                <a:cubicBezTo>
                  <a:pt x="468" y="536"/>
                  <a:pt x="468" y="536"/>
                  <a:pt x="468" y="536"/>
                </a:cubicBezTo>
                <a:cubicBezTo>
                  <a:pt x="460" y="536"/>
                  <a:pt x="452" y="531"/>
                  <a:pt x="452" y="519"/>
                </a:cubicBezTo>
                <a:close/>
                <a:moveTo>
                  <a:pt x="857" y="342"/>
                </a:moveTo>
                <a:cubicBezTo>
                  <a:pt x="857" y="340"/>
                  <a:pt x="857" y="16"/>
                  <a:pt x="857" y="16"/>
                </a:cubicBezTo>
                <a:cubicBezTo>
                  <a:pt x="857" y="6"/>
                  <a:pt x="865" y="0"/>
                  <a:pt x="873" y="0"/>
                </a:cubicBezTo>
                <a:cubicBezTo>
                  <a:pt x="940" y="0"/>
                  <a:pt x="940" y="0"/>
                  <a:pt x="940" y="0"/>
                </a:cubicBezTo>
                <a:cubicBezTo>
                  <a:pt x="952" y="0"/>
                  <a:pt x="957" y="10"/>
                  <a:pt x="957" y="16"/>
                </a:cubicBezTo>
                <a:cubicBezTo>
                  <a:pt x="957" y="118"/>
                  <a:pt x="957" y="118"/>
                  <a:pt x="957" y="118"/>
                </a:cubicBezTo>
                <a:cubicBezTo>
                  <a:pt x="957" y="128"/>
                  <a:pt x="966" y="136"/>
                  <a:pt x="976" y="136"/>
                </a:cubicBezTo>
                <a:cubicBezTo>
                  <a:pt x="1066" y="136"/>
                  <a:pt x="1066" y="136"/>
                  <a:pt x="1066" y="136"/>
                </a:cubicBezTo>
                <a:cubicBezTo>
                  <a:pt x="1073" y="136"/>
                  <a:pt x="1080" y="143"/>
                  <a:pt x="1080" y="155"/>
                </a:cubicBezTo>
                <a:cubicBezTo>
                  <a:pt x="1080" y="218"/>
                  <a:pt x="1080" y="218"/>
                  <a:pt x="1080" y="218"/>
                </a:cubicBezTo>
                <a:cubicBezTo>
                  <a:pt x="1080" y="230"/>
                  <a:pt x="1071" y="236"/>
                  <a:pt x="1065" y="236"/>
                </a:cubicBezTo>
                <a:cubicBezTo>
                  <a:pt x="975" y="236"/>
                  <a:pt x="975" y="236"/>
                  <a:pt x="975" y="236"/>
                </a:cubicBezTo>
                <a:cubicBezTo>
                  <a:pt x="965" y="236"/>
                  <a:pt x="956" y="244"/>
                  <a:pt x="956" y="255"/>
                </a:cubicBezTo>
                <a:cubicBezTo>
                  <a:pt x="956" y="337"/>
                  <a:pt x="956" y="337"/>
                  <a:pt x="956" y="337"/>
                </a:cubicBezTo>
                <a:cubicBezTo>
                  <a:pt x="956" y="338"/>
                  <a:pt x="956" y="340"/>
                  <a:pt x="957" y="342"/>
                </a:cubicBezTo>
                <a:cubicBezTo>
                  <a:pt x="959" y="395"/>
                  <a:pt x="1003" y="437"/>
                  <a:pt x="1057" y="437"/>
                </a:cubicBezTo>
                <a:cubicBezTo>
                  <a:pt x="1062" y="437"/>
                  <a:pt x="1067" y="436"/>
                  <a:pt x="1072" y="436"/>
                </a:cubicBezTo>
                <a:cubicBezTo>
                  <a:pt x="1082" y="434"/>
                  <a:pt x="1090" y="440"/>
                  <a:pt x="1091" y="450"/>
                </a:cubicBezTo>
                <a:cubicBezTo>
                  <a:pt x="1098" y="517"/>
                  <a:pt x="1098" y="517"/>
                  <a:pt x="1098" y="517"/>
                </a:cubicBezTo>
                <a:cubicBezTo>
                  <a:pt x="1099" y="526"/>
                  <a:pt x="1093" y="534"/>
                  <a:pt x="1084" y="535"/>
                </a:cubicBezTo>
                <a:cubicBezTo>
                  <a:pt x="1075" y="536"/>
                  <a:pt x="1066" y="537"/>
                  <a:pt x="1057" y="537"/>
                </a:cubicBezTo>
                <a:cubicBezTo>
                  <a:pt x="948" y="537"/>
                  <a:pt x="860" y="450"/>
                  <a:pt x="857" y="342"/>
                </a:cubicBezTo>
                <a:close/>
                <a:moveTo>
                  <a:pt x="1315" y="536"/>
                </a:moveTo>
                <a:cubicBezTo>
                  <a:pt x="1364" y="536"/>
                  <a:pt x="1410" y="518"/>
                  <a:pt x="1445" y="488"/>
                </a:cubicBezTo>
                <a:cubicBezTo>
                  <a:pt x="1464" y="516"/>
                  <a:pt x="1494" y="535"/>
                  <a:pt x="1541" y="536"/>
                </a:cubicBezTo>
                <a:cubicBezTo>
                  <a:pt x="1549" y="536"/>
                  <a:pt x="1592" y="537"/>
                  <a:pt x="1592" y="517"/>
                </a:cubicBezTo>
                <a:cubicBezTo>
                  <a:pt x="1592" y="446"/>
                  <a:pt x="1592" y="446"/>
                  <a:pt x="1592" y="446"/>
                </a:cubicBezTo>
                <a:cubicBezTo>
                  <a:pt x="1592" y="439"/>
                  <a:pt x="1587" y="433"/>
                  <a:pt x="1580" y="433"/>
                </a:cubicBezTo>
                <a:cubicBezTo>
                  <a:pt x="1524" y="433"/>
                  <a:pt x="1515" y="413"/>
                  <a:pt x="1515" y="336"/>
                </a:cubicBezTo>
                <a:cubicBezTo>
                  <a:pt x="1515" y="336"/>
                  <a:pt x="1515" y="336"/>
                  <a:pt x="1515" y="335"/>
                </a:cubicBezTo>
                <a:cubicBezTo>
                  <a:pt x="1515" y="153"/>
                  <a:pt x="1515" y="153"/>
                  <a:pt x="1515" y="153"/>
                </a:cubicBezTo>
                <a:cubicBezTo>
                  <a:pt x="1515" y="147"/>
                  <a:pt x="1510" y="136"/>
                  <a:pt x="1498" y="136"/>
                </a:cubicBezTo>
                <a:cubicBezTo>
                  <a:pt x="1431" y="136"/>
                  <a:pt x="1431" y="136"/>
                  <a:pt x="1431" y="136"/>
                </a:cubicBezTo>
                <a:cubicBezTo>
                  <a:pt x="1422" y="136"/>
                  <a:pt x="1413" y="143"/>
                  <a:pt x="1413" y="153"/>
                </a:cubicBezTo>
                <a:cubicBezTo>
                  <a:pt x="1413" y="161"/>
                  <a:pt x="1413" y="161"/>
                  <a:pt x="1413" y="161"/>
                </a:cubicBezTo>
                <a:cubicBezTo>
                  <a:pt x="1384" y="145"/>
                  <a:pt x="1351" y="135"/>
                  <a:pt x="1315" y="135"/>
                </a:cubicBezTo>
                <a:cubicBezTo>
                  <a:pt x="1204" y="135"/>
                  <a:pt x="1114" y="225"/>
                  <a:pt x="1114" y="336"/>
                </a:cubicBezTo>
                <a:cubicBezTo>
                  <a:pt x="1114" y="446"/>
                  <a:pt x="1204" y="536"/>
                  <a:pt x="1315" y="536"/>
                </a:cubicBezTo>
                <a:close/>
                <a:moveTo>
                  <a:pt x="1315" y="235"/>
                </a:moveTo>
                <a:cubicBezTo>
                  <a:pt x="1370" y="235"/>
                  <a:pt x="1415" y="280"/>
                  <a:pt x="1415" y="336"/>
                </a:cubicBezTo>
                <a:cubicBezTo>
                  <a:pt x="1415" y="391"/>
                  <a:pt x="1370" y="436"/>
                  <a:pt x="1315" y="436"/>
                </a:cubicBezTo>
                <a:cubicBezTo>
                  <a:pt x="1260" y="436"/>
                  <a:pt x="1215" y="391"/>
                  <a:pt x="1215" y="336"/>
                </a:cubicBezTo>
                <a:cubicBezTo>
                  <a:pt x="1215" y="280"/>
                  <a:pt x="1260" y="235"/>
                  <a:pt x="1315" y="2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3" name="Google Shape;163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_Gray" showMasterSp="0">
  <p:cSld name="Cover Slide_Gray">
    <p:bg>
      <p:bgPr>
        <a:solidFill>
          <a:schemeClr val="accent6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/>
          <p:nvPr/>
        </p:nvSpPr>
        <p:spPr>
          <a:xfrm>
            <a:off x="5181600" y="-3175"/>
            <a:ext cx="3962398" cy="3977132"/>
          </a:xfrm>
          <a:custGeom>
            <a:rect b="b" l="l" r="r" t="t"/>
            <a:pathLst>
              <a:path extrusionOk="0" h="2010" w="2002">
                <a:moveTo>
                  <a:pt x="1004" y="4"/>
                </a:moveTo>
                <a:cubicBezTo>
                  <a:pt x="1004" y="3"/>
                  <a:pt x="1004" y="1"/>
                  <a:pt x="10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10"/>
                  <a:pt x="896" y="2008"/>
                  <a:pt x="2002" y="2010"/>
                </a:cubicBezTo>
                <a:cubicBezTo>
                  <a:pt x="2002" y="1007"/>
                  <a:pt x="2002" y="1007"/>
                  <a:pt x="2002" y="1007"/>
                </a:cubicBezTo>
                <a:cubicBezTo>
                  <a:pt x="1450" y="1004"/>
                  <a:pt x="1004" y="556"/>
                  <a:pt x="1004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Proxima Nova"/>
              <a:buNone/>
            </a:pPr>
            <a:r>
              <a:t/>
            </a:r>
            <a:endParaRPr b="0" i="0" sz="1799" u="none" cap="none" strike="noStrike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0"/>
          <p:cNvSpPr/>
          <p:nvPr/>
        </p:nvSpPr>
        <p:spPr>
          <a:xfrm>
            <a:off x="5181600" y="-3175"/>
            <a:ext cx="3962398" cy="3977132"/>
          </a:xfrm>
          <a:custGeom>
            <a:rect b="b" l="l" r="r" t="t"/>
            <a:pathLst>
              <a:path extrusionOk="0" h="2010" w="2002">
                <a:moveTo>
                  <a:pt x="1004" y="4"/>
                </a:moveTo>
                <a:cubicBezTo>
                  <a:pt x="1004" y="3"/>
                  <a:pt x="1004" y="1"/>
                  <a:pt x="10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10"/>
                  <a:pt x="896" y="2008"/>
                  <a:pt x="2002" y="2010"/>
                </a:cubicBezTo>
                <a:cubicBezTo>
                  <a:pt x="2002" y="1007"/>
                  <a:pt x="2002" y="1007"/>
                  <a:pt x="2002" y="1007"/>
                </a:cubicBezTo>
                <a:cubicBezTo>
                  <a:pt x="1450" y="1004"/>
                  <a:pt x="1004" y="556"/>
                  <a:pt x="1004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None/>
            </a:pPr>
            <a:r>
              <a:t/>
            </a:r>
            <a:endParaRPr b="0" i="0" sz="1800" u="none" cap="none" strike="noStrike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0"/>
          <p:cNvSpPr txBox="1"/>
          <p:nvPr>
            <p:ph idx="1" type="subTitle"/>
          </p:nvPr>
        </p:nvSpPr>
        <p:spPr>
          <a:xfrm>
            <a:off x="793409" y="4077954"/>
            <a:ext cx="6582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9F7F6"/>
              </a:buClr>
              <a:buSzPts val="2399"/>
              <a:buNone/>
              <a:defRPr sz="2399">
                <a:solidFill>
                  <a:srgbClr val="F9F7F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169"/>
              <a:buNone/>
              <a:defRPr>
                <a:solidFill>
                  <a:srgbClr val="9A9A9A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400"/>
              <a:buNone/>
              <a:defRPr>
                <a:solidFill>
                  <a:srgbClr val="9A9A9A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200"/>
              <a:buNone/>
              <a:defRPr>
                <a:solidFill>
                  <a:srgbClr val="9A9A9A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9pPr>
          </a:lstStyle>
          <a:p/>
        </p:txBody>
      </p:sp>
      <p:sp>
        <p:nvSpPr>
          <p:cNvPr id="168" name="Google Shape;168;p30"/>
          <p:cNvSpPr txBox="1"/>
          <p:nvPr>
            <p:ph type="ctrTitle"/>
          </p:nvPr>
        </p:nvSpPr>
        <p:spPr>
          <a:xfrm>
            <a:off x="793409" y="3133989"/>
            <a:ext cx="65829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99"/>
              <a:buFont typeface="Proxima Nova"/>
              <a:buNone/>
              <a:defRPr sz="3599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0"/>
          <p:cNvSpPr txBox="1"/>
          <p:nvPr>
            <p:ph idx="2" type="body"/>
          </p:nvPr>
        </p:nvSpPr>
        <p:spPr>
          <a:xfrm>
            <a:off x="793409" y="4490591"/>
            <a:ext cx="65829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02894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70"/>
              <a:buChar char="⚪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30"/>
          <p:cNvSpPr/>
          <p:nvPr/>
        </p:nvSpPr>
        <p:spPr>
          <a:xfrm>
            <a:off x="793409" y="1762696"/>
            <a:ext cx="3289983" cy="1100541"/>
          </a:xfrm>
          <a:custGeom>
            <a:rect b="b" l="l" r="r" t="t"/>
            <a:pathLst>
              <a:path extrusionOk="0" h="537" w="1592">
                <a:moveTo>
                  <a:pt x="200" y="536"/>
                </a:moveTo>
                <a:cubicBezTo>
                  <a:pt x="311" y="536"/>
                  <a:pt x="400" y="446"/>
                  <a:pt x="400" y="336"/>
                </a:cubicBezTo>
                <a:cubicBezTo>
                  <a:pt x="400" y="225"/>
                  <a:pt x="311" y="135"/>
                  <a:pt x="200" y="135"/>
                </a:cubicBezTo>
                <a:cubicBezTo>
                  <a:pt x="90" y="135"/>
                  <a:pt x="0" y="225"/>
                  <a:pt x="0" y="336"/>
                </a:cubicBezTo>
                <a:cubicBezTo>
                  <a:pt x="0" y="446"/>
                  <a:pt x="90" y="536"/>
                  <a:pt x="200" y="536"/>
                </a:cubicBezTo>
                <a:close/>
                <a:moveTo>
                  <a:pt x="200" y="235"/>
                </a:moveTo>
                <a:cubicBezTo>
                  <a:pt x="256" y="235"/>
                  <a:pt x="300" y="280"/>
                  <a:pt x="300" y="336"/>
                </a:cubicBezTo>
                <a:cubicBezTo>
                  <a:pt x="300" y="391"/>
                  <a:pt x="256" y="436"/>
                  <a:pt x="200" y="436"/>
                </a:cubicBezTo>
                <a:cubicBezTo>
                  <a:pt x="145" y="436"/>
                  <a:pt x="100" y="391"/>
                  <a:pt x="100" y="336"/>
                </a:cubicBezTo>
                <a:cubicBezTo>
                  <a:pt x="100" y="280"/>
                  <a:pt x="145" y="235"/>
                  <a:pt x="200" y="235"/>
                </a:cubicBezTo>
                <a:close/>
                <a:moveTo>
                  <a:pt x="452" y="519"/>
                </a:moveTo>
                <a:cubicBezTo>
                  <a:pt x="452" y="15"/>
                  <a:pt x="452" y="15"/>
                  <a:pt x="452" y="15"/>
                </a:cubicBezTo>
                <a:cubicBezTo>
                  <a:pt x="452" y="9"/>
                  <a:pt x="456" y="0"/>
                  <a:pt x="468" y="0"/>
                </a:cubicBezTo>
                <a:cubicBezTo>
                  <a:pt x="535" y="0"/>
                  <a:pt x="535" y="0"/>
                  <a:pt x="535" y="0"/>
                </a:cubicBezTo>
                <a:cubicBezTo>
                  <a:pt x="542" y="0"/>
                  <a:pt x="552" y="5"/>
                  <a:pt x="552" y="16"/>
                </a:cubicBezTo>
                <a:cubicBezTo>
                  <a:pt x="552" y="244"/>
                  <a:pt x="552" y="244"/>
                  <a:pt x="552" y="244"/>
                </a:cubicBezTo>
                <a:cubicBezTo>
                  <a:pt x="552" y="260"/>
                  <a:pt x="572" y="268"/>
                  <a:pt x="583" y="256"/>
                </a:cubicBezTo>
                <a:cubicBezTo>
                  <a:pt x="623" y="212"/>
                  <a:pt x="689" y="142"/>
                  <a:pt x="689" y="141"/>
                </a:cubicBezTo>
                <a:cubicBezTo>
                  <a:pt x="691" y="140"/>
                  <a:pt x="693" y="138"/>
                  <a:pt x="697" y="137"/>
                </a:cubicBezTo>
                <a:cubicBezTo>
                  <a:pt x="700" y="136"/>
                  <a:pt x="702" y="136"/>
                  <a:pt x="705" y="136"/>
                </a:cubicBezTo>
                <a:cubicBezTo>
                  <a:pt x="787" y="136"/>
                  <a:pt x="787" y="136"/>
                  <a:pt x="787" y="136"/>
                </a:cubicBezTo>
                <a:cubicBezTo>
                  <a:pt x="804" y="136"/>
                  <a:pt x="809" y="155"/>
                  <a:pt x="801" y="164"/>
                </a:cubicBezTo>
                <a:cubicBezTo>
                  <a:pt x="682" y="296"/>
                  <a:pt x="682" y="296"/>
                  <a:pt x="682" y="296"/>
                </a:cubicBezTo>
                <a:cubicBezTo>
                  <a:pt x="663" y="317"/>
                  <a:pt x="661" y="325"/>
                  <a:pt x="678" y="345"/>
                </a:cubicBezTo>
                <a:cubicBezTo>
                  <a:pt x="686" y="353"/>
                  <a:pt x="686" y="353"/>
                  <a:pt x="686" y="353"/>
                </a:cubicBezTo>
                <a:cubicBezTo>
                  <a:pt x="835" y="506"/>
                  <a:pt x="835" y="506"/>
                  <a:pt x="835" y="506"/>
                </a:cubicBezTo>
                <a:cubicBezTo>
                  <a:pt x="843" y="516"/>
                  <a:pt x="838" y="535"/>
                  <a:pt x="822" y="535"/>
                </a:cubicBezTo>
                <a:cubicBezTo>
                  <a:pt x="731" y="535"/>
                  <a:pt x="731" y="535"/>
                  <a:pt x="731" y="535"/>
                </a:cubicBezTo>
                <a:cubicBezTo>
                  <a:pt x="728" y="535"/>
                  <a:pt x="725" y="534"/>
                  <a:pt x="723" y="534"/>
                </a:cubicBezTo>
                <a:cubicBezTo>
                  <a:pt x="718" y="532"/>
                  <a:pt x="717" y="530"/>
                  <a:pt x="716" y="529"/>
                </a:cubicBezTo>
                <a:cubicBezTo>
                  <a:pt x="715" y="529"/>
                  <a:pt x="632" y="441"/>
                  <a:pt x="582" y="390"/>
                </a:cubicBezTo>
                <a:cubicBezTo>
                  <a:pt x="571" y="379"/>
                  <a:pt x="552" y="387"/>
                  <a:pt x="552" y="403"/>
                </a:cubicBezTo>
                <a:cubicBezTo>
                  <a:pt x="552" y="514"/>
                  <a:pt x="552" y="514"/>
                  <a:pt x="552" y="514"/>
                </a:cubicBezTo>
                <a:cubicBezTo>
                  <a:pt x="552" y="519"/>
                  <a:pt x="552" y="519"/>
                  <a:pt x="552" y="519"/>
                </a:cubicBezTo>
                <a:cubicBezTo>
                  <a:pt x="552" y="527"/>
                  <a:pt x="545" y="536"/>
                  <a:pt x="535" y="536"/>
                </a:cubicBezTo>
                <a:cubicBezTo>
                  <a:pt x="468" y="536"/>
                  <a:pt x="468" y="536"/>
                  <a:pt x="468" y="536"/>
                </a:cubicBezTo>
                <a:cubicBezTo>
                  <a:pt x="460" y="536"/>
                  <a:pt x="452" y="531"/>
                  <a:pt x="452" y="519"/>
                </a:cubicBezTo>
                <a:close/>
                <a:moveTo>
                  <a:pt x="857" y="342"/>
                </a:moveTo>
                <a:cubicBezTo>
                  <a:pt x="857" y="340"/>
                  <a:pt x="857" y="16"/>
                  <a:pt x="857" y="16"/>
                </a:cubicBezTo>
                <a:cubicBezTo>
                  <a:pt x="857" y="6"/>
                  <a:pt x="865" y="0"/>
                  <a:pt x="873" y="0"/>
                </a:cubicBezTo>
                <a:cubicBezTo>
                  <a:pt x="940" y="0"/>
                  <a:pt x="940" y="0"/>
                  <a:pt x="940" y="0"/>
                </a:cubicBezTo>
                <a:cubicBezTo>
                  <a:pt x="952" y="0"/>
                  <a:pt x="957" y="10"/>
                  <a:pt x="957" y="16"/>
                </a:cubicBezTo>
                <a:cubicBezTo>
                  <a:pt x="957" y="118"/>
                  <a:pt x="957" y="118"/>
                  <a:pt x="957" y="118"/>
                </a:cubicBezTo>
                <a:cubicBezTo>
                  <a:pt x="957" y="128"/>
                  <a:pt x="966" y="136"/>
                  <a:pt x="976" y="136"/>
                </a:cubicBezTo>
                <a:cubicBezTo>
                  <a:pt x="1066" y="136"/>
                  <a:pt x="1066" y="136"/>
                  <a:pt x="1066" y="136"/>
                </a:cubicBezTo>
                <a:cubicBezTo>
                  <a:pt x="1073" y="136"/>
                  <a:pt x="1080" y="143"/>
                  <a:pt x="1080" y="155"/>
                </a:cubicBezTo>
                <a:cubicBezTo>
                  <a:pt x="1080" y="218"/>
                  <a:pt x="1080" y="218"/>
                  <a:pt x="1080" y="218"/>
                </a:cubicBezTo>
                <a:cubicBezTo>
                  <a:pt x="1080" y="230"/>
                  <a:pt x="1071" y="236"/>
                  <a:pt x="1065" y="236"/>
                </a:cubicBezTo>
                <a:cubicBezTo>
                  <a:pt x="975" y="236"/>
                  <a:pt x="975" y="236"/>
                  <a:pt x="975" y="236"/>
                </a:cubicBezTo>
                <a:cubicBezTo>
                  <a:pt x="965" y="236"/>
                  <a:pt x="956" y="244"/>
                  <a:pt x="956" y="255"/>
                </a:cubicBezTo>
                <a:cubicBezTo>
                  <a:pt x="956" y="337"/>
                  <a:pt x="956" y="337"/>
                  <a:pt x="956" y="337"/>
                </a:cubicBezTo>
                <a:cubicBezTo>
                  <a:pt x="956" y="338"/>
                  <a:pt x="956" y="340"/>
                  <a:pt x="957" y="342"/>
                </a:cubicBezTo>
                <a:cubicBezTo>
                  <a:pt x="959" y="395"/>
                  <a:pt x="1003" y="437"/>
                  <a:pt x="1057" y="437"/>
                </a:cubicBezTo>
                <a:cubicBezTo>
                  <a:pt x="1062" y="437"/>
                  <a:pt x="1067" y="436"/>
                  <a:pt x="1072" y="436"/>
                </a:cubicBezTo>
                <a:cubicBezTo>
                  <a:pt x="1082" y="434"/>
                  <a:pt x="1090" y="440"/>
                  <a:pt x="1091" y="450"/>
                </a:cubicBezTo>
                <a:cubicBezTo>
                  <a:pt x="1098" y="517"/>
                  <a:pt x="1098" y="517"/>
                  <a:pt x="1098" y="517"/>
                </a:cubicBezTo>
                <a:cubicBezTo>
                  <a:pt x="1099" y="526"/>
                  <a:pt x="1093" y="534"/>
                  <a:pt x="1084" y="535"/>
                </a:cubicBezTo>
                <a:cubicBezTo>
                  <a:pt x="1075" y="536"/>
                  <a:pt x="1066" y="537"/>
                  <a:pt x="1057" y="537"/>
                </a:cubicBezTo>
                <a:cubicBezTo>
                  <a:pt x="948" y="537"/>
                  <a:pt x="860" y="450"/>
                  <a:pt x="857" y="342"/>
                </a:cubicBezTo>
                <a:close/>
                <a:moveTo>
                  <a:pt x="1315" y="536"/>
                </a:moveTo>
                <a:cubicBezTo>
                  <a:pt x="1364" y="536"/>
                  <a:pt x="1410" y="518"/>
                  <a:pt x="1445" y="488"/>
                </a:cubicBezTo>
                <a:cubicBezTo>
                  <a:pt x="1464" y="516"/>
                  <a:pt x="1494" y="535"/>
                  <a:pt x="1541" y="536"/>
                </a:cubicBezTo>
                <a:cubicBezTo>
                  <a:pt x="1549" y="536"/>
                  <a:pt x="1592" y="537"/>
                  <a:pt x="1592" y="517"/>
                </a:cubicBezTo>
                <a:cubicBezTo>
                  <a:pt x="1592" y="446"/>
                  <a:pt x="1592" y="446"/>
                  <a:pt x="1592" y="446"/>
                </a:cubicBezTo>
                <a:cubicBezTo>
                  <a:pt x="1592" y="439"/>
                  <a:pt x="1587" y="433"/>
                  <a:pt x="1580" y="433"/>
                </a:cubicBezTo>
                <a:cubicBezTo>
                  <a:pt x="1524" y="433"/>
                  <a:pt x="1515" y="413"/>
                  <a:pt x="1515" y="336"/>
                </a:cubicBezTo>
                <a:cubicBezTo>
                  <a:pt x="1515" y="336"/>
                  <a:pt x="1515" y="336"/>
                  <a:pt x="1515" y="335"/>
                </a:cubicBezTo>
                <a:cubicBezTo>
                  <a:pt x="1515" y="153"/>
                  <a:pt x="1515" y="153"/>
                  <a:pt x="1515" y="153"/>
                </a:cubicBezTo>
                <a:cubicBezTo>
                  <a:pt x="1515" y="147"/>
                  <a:pt x="1510" y="136"/>
                  <a:pt x="1498" y="136"/>
                </a:cubicBezTo>
                <a:cubicBezTo>
                  <a:pt x="1431" y="136"/>
                  <a:pt x="1431" y="136"/>
                  <a:pt x="1431" y="136"/>
                </a:cubicBezTo>
                <a:cubicBezTo>
                  <a:pt x="1422" y="136"/>
                  <a:pt x="1413" y="143"/>
                  <a:pt x="1413" y="153"/>
                </a:cubicBezTo>
                <a:cubicBezTo>
                  <a:pt x="1413" y="161"/>
                  <a:pt x="1413" y="161"/>
                  <a:pt x="1413" y="161"/>
                </a:cubicBezTo>
                <a:cubicBezTo>
                  <a:pt x="1384" y="145"/>
                  <a:pt x="1351" y="135"/>
                  <a:pt x="1315" y="135"/>
                </a:cubicBezTo>
                <a:cubicBezTo>
                  <a:pt x="1204" y="135"/>
                  <a:pt x="1114" y="225"/>
                  <a:pt x="1114" y="336"/>
                </a:cubicBezTo>
                <a:cubicBezTo>
                  <a:pt x="1114" y="446"/>
                  <a:pt x="1204" y="536"/>
                  <a:pt x="1315" y="536"/>
                </a:cubicBezTo>
                <a:close/>
                <a:moveTo>
                  <a:pt x="1315" y="235"/>
                </a:moveTo>
                <a:cubicBezTo>
                  <a:pt x="1370" y="235"/>
                  <a:pt x="1415" y="280"/>
                  <a:pt x="1415" y="336"/>
                </a:cubicBezTo>
                <a:cubicBezTo>
                  <a:pt x="1415" y="391"/>
                  <a:pt x="1370" y="436"/>
                  <a:pt x="1315" y="436"/>
                </a:cubicBezTo>
                <a:cubicBezTo>
                  <a:pt x="1260" y="436"/>
                  <a:pt x="1215" y="391"/>
                  <a:pt x="1215" y="336"/>
                </a:cubicBezTo>
                <a:cubicBezTo>
                  <a:pt x="1215" y="280"/>
                  <a:pt x="1260" y="235"/>
                  <a:pt x="1315" y="2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1" name="Google Shape;171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section_Blue">
  <p:cSld name="Subsection_Blue">
    <p:bg>
      <p:bgPr>
        <a:solidFill>
          <a:schemeClr val="accen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1433049" y="2087563"/>
            <a:ext cx="62823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-228600" lvl="0" marL="45720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02894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70"/>
              <a:buChar char="⚪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31"/>
          <p:cNvSpPr/>
          <p:nvPr/>
        </p:nvSpPr>
        <p:spPr>
          <a:xfrm>
            <a:off x="8613054" y="4646778"/>
            <a:ext cx="320089" cy="320089"/>
          </a:xfrm>
          <a:custGeom>
            <a:rect b="b" l="l" r="r" t="t"/>
            <a:pathLst>
              <a:path extrusionOk="0" h="208" w="208">
                <a:moveTo>
                  <a:pt x="104" y="208"/>
                </a:moveTo>
                <a:cubicBezTo>
                  <a:pt x="162" y="208"/>
                  <a:pt x="208" y="161"/>
                  <a:pt x="208" y="104"/>
                </a:cubicBezTo>
                <a:cubicBezTo>
                  <a:pt x="208" y="46"/>
                  <a:pt x="162" y="0"/>
                  <a:pt x="104" y="0"/>
                </a:cubicBezTo>
                <a:cubicBezTo>
                  <a:pt x="47" y="0"/>
                  <a:pt x="0" y="46"/>
                  <a:pt x="0" y="104"/>
                </a:cubicBezTo>
                <a:cubicBezTo>
                  <a:pt x="0" y="161"/>
                  <a:pt x="47" y="208"/>
                  <a:pt x="104" y="208"/>
                </a:cubicBezTo>
                <a:close/>
                <a:moveTo>
                  <a:pt x="104" y="52"/>
                </a:moveTo>
                <a:cubicBezTo>
                  <a:pt x="133" y="52"/>
                  <a:pt x="156" y="75"/>
                  <a:pt x="156" y="104"/>
                </a:cubicBezTo>
                <a:cubicBezTo>
                  <a:pt x="156" y="133"/>
                  <a:pt x="133" y="156"/>
                  <a:pt x="104" y="156"/>
                </a:cubicBezTo>
                <a:cubicBezTo>
                  <a:pt x="75" y="156"/>
                  <a:pt x="52" y="133"/>
                  <a:pt x="52" y="104"/>
                </a:cubicBezTo>
                <a:cubicBezTo>
                  <a:pt x="52" y="75"/>
                  <a:pt x="75" y="52"/>
                  <a:pt x="104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D5D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5" name="Google Shape;175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section_LightBlue">
  <p:cSld name="Subsection_LightBlue">
    <p:bg>
      <p:bgPr>
        <a:solidFill>
          <a:schemeClr val="accent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/>
          <p:nvPr/>
        </p:nvSpPr>
        <p:spPr>
          <a:xfrm>
            <a:off x="0" y="0"/>
            <a:ext cx="6008551" cy="5143500"/>
          </a:xfrm>
          <a:custGeom>
            <a:rect b="b" l="l" r="r" t="t"/>
            <a:pathLst>
              <a:path extrusionOk="0" h="5143500" w="6008551">
                <a:moveTo>
                  <a:pt x="0" y="0"/>
                </a:moveTo>
                <a:lnTo>
                  <a:pt x="1311138" y="0"/>
                </a:lnTo>
                <a:lnTo>
                  <a:pt x="1312152" y="0"/>
                </a:lnTo>
                <a:lnTo>
                  <a:pt x="1319250" y="0"/>
                </a:lnTo>
                <a:lnTo>
                  <a:pt x="1338517" y="0"/>
                </a:lnTo>
                <a:lnTo>
                  <a:pt x="1376035" y="0"/>
                </a:lnTo>
                <a:lnTo>
                  <a:pt x="1437890" y="0"/>
                </a:lnTo>
                <a:lnTo>
                  <a:pt x="1479845" y="0"/>
                </a:lnTo>
                <a:lnTo>
                  <a:pt x="1530166" y="0"/>
                </a:lnTo>
                <a:lnTo>
                  <a:pt x="1589613" y="0"/>
                </a:lnTo>
                <a:lnTo>
                  <a:pt x="1658946" y="0"/>
                </a:lnTo>
                <a:lnTo>
                  <a:pt x="1738927" y="0"/>
                </a:lnTo>
                <a:lnTo>
                  <a:pt x="1830315" y="0"/>
                </a:lnTo>
                <a:lnTo>
                  <a:pt x="1933872" y="0"/>
                </a:lnTo>
                <a:lnTo>
                  <a:pt x="2050357" y="0"/>
                </a:lnTo>
                <a:lnTo>
                  <a:pt x="2180532" y="0"/>
                </a:lnTo>
                <a:lnTo>
                  <a:pt x="2325156" y="0"/>
                </a:lnTo>
                <a:lnTo>
                  <a:pt x="2484991" y="0"/>
                </a:lnTo>
                <a:lnTo>
                  <a:pt x="2570400" y="0"/>
                </a:lnTo>
                <a:lnTo>
                  <a:pt x="2660796" y="0"/>
                </a:lnTo>
                <a:cubicBezTo>
                  <a:pt x="3274277" y="0"/>
                  <a:pt x="4166613" y="0"/>
                  <a:pt x="5464557" y="0"/>
                </a:cubicBezTo>
                <a:cubicBezTo>
                  <a:pt x="5813984" y="785813"/>
                  <a:pt x="6008551" y="1656953"/>
                  <a:pt x="6008551" y="2571750"/>
                </a:cubicBezTo>
                <a:cubicBezTo>
                  <a:pt x="6008551" y="3486547"/>
                  <a:pt x="5813984" y="4357688"/>
                  <a:pt x="5464557" y="5143500"/>
                </a:cubicBezTo>
                <a:cubicBezTo>
                  <a:pt x="5464557" y="5143500"/>
                  <a:pt x="5464557" y="5143500"/>
                  <a:pt x="2682091" y="5143500"/>
                </a:cubicBezTo>
                <a:lnTo>
                  <a:pt x="2570400" y="5143500"/>
                </a:lnTo>
                <a:lnTo>
                  <a:pt x="2373195" y="5143500"/>
                </a:lnTo>
                <a:lnTo>
                  <a:pt x="2042245" y="5143500"/>
                </a:lnTo>
                <a:lnTo>
                  <a:pt x="1688480" y="5143500"/>
                </a:lnTo>
                <a:lnTo>
                  <a:pt x="1311138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6B3E9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grpSp>
        <p:nvGrpSpPr>
          <p:cNvPr id="178" name="Google Shape;178;p32"/>
          <p:cNvGrpSpPr/>
          <p:nvPr/>
        </p:nvGrpSpPr>
        <p:grpSpPr>
          <a:xfrm>
            <a:off x="7772329" y="4496173"/>
            <a:ext cx="1095848" cy="370227"/>
            <a:chOff x="1579563" y="1565276"/>
            <a:chExt cx="5981700" cy="2020888"/>
          </a:xfrm>
        </p:grpSpPr>
        <p:sp>
          <p:nvSpPr>
            <p:cNvPr id="179" name="Google Shape;179;p32"/>
            <p:cNvSpPr/>
            <p:nvPr/>
          </p:nvSpPr>
          <p:spPr>
            <a:xfrm>
              <a:off x="1579563" y="2070101"/>
              <a:ext cx="1503363" cy="1511300"/>
            </a:xfrm>
            <a:custGeom>
              <a:rect b="b" l="l" r="r" t="t"/>
              <a:pathLst>
                <a:path extrusionOk="0" h="401" w="400">
                  <a:moveTo>
                    <a:pt x="200" y="0"/>
                  </a:moveTo>
                  <a:cubicBezTo>
                    <a:pt x="90" y="0"/>
                    <a:pt x="0" y="90"/>
                    <a:pt x="0" y="201"/>
                  </a:cubicBezTo>
                  <a:cubicBezTo>
                    <a:pt x="0" y="311"/>
                    <a:pt x="90" y="401"/>
                    <a:pt x="200" y="401"/>
                  </a:cubicBezTo>
                  <a:cubicBezTo>
                    <a:pt x="311" y="401"/>
                    <a:pt x="400" y="311"/>
                    <a:pt x="400" y="201"/>
                  </a:cubicBezTo>
                  <a:cubicBezTo>
                    <a:pt x="400" y="90"/>
                    <a:pt x="311" y="0"/>
                    <a:pt x="200" y="0"/>
                  </a:cubicBezTo>
                  <a:close/>
                  <a:moveTo>
                    <a:pt x="200" y="301"/>
                  </a:moveTo>
                  <a:cubicBezTo>
                    <a:pt x="145" y="301"/>
                    <a:pt x="100" y="256"/>
                    <a:pt x="100" y="201"/>
                  </a:cubicBezTo>
                  <a:cubicBezTo>
                    <a:pt x="100" y="145"/>
                    <a:pt x="145" y="100"/>
                    <a:pt x="200" y="100"/>
                  </a:cubicBezTo>
                  <a:cubicBezTo>
                    <a:pt x="256" y="100"/>
                    <a:pt x="300" y="145"/>
                    <a:pt x="300" y="201"/>
                  </a:cubicBezTo>
                  <a:cubicBezTo>
                    <a:pt x="300" y="256"/>
                    <a:pt x="256" y="301"/>
                    <a:pt x="200" y="3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3270250" y="1565276"/>
              <a:ext cx="1476375" cy="2012950"/>
            </a:xfrm>
            <a:custGeom>
              <a:rect b="b" l="l" r="r" t="t"/>
              <a:pathLst>
                <a:path extrusionOk="0" h="534" w="393">
                  <a:moveTo>
                    <a:pt x="102" y="402"/>
                  </a:moveTo>
                  <a:cubicBezTo>
                    <a:pt x="102" y="386"/>
                    <a:pt x="121" y="378"/>
                    <a:pt x="132" y="389"/>
                  </a:cubicBezTo>
                  <a:cubicBezTo>
                    <a:pt x="182" y="440"/>
                    <a:pt x="265" y="528"/>
                    <a:pt x="266" y="528"/>
                  </a:cubicBezTo>
                  <a:cubicBezTo>
                    <a:pt x="267" y="529"/>
                    <a:pt x="268" y="531"/>
                    <a:pt x="273" y="533"/>
                  </a:cubicBezTo>
                  <a:cubicBezTo>
                    <a:pt x="275" y="533"/>
                    <a:pt x="278" y="534"/>
                    <a:pt x="281" y="534"/>
                  </a:cubicBezTo>
                  <a:cubicBezTo>
                    <a:pt x="372" y="534"/>
                    <a:pt x="372" y="534"/>
                    <a:pt x="372" y="534"/>
                  </a:cubicBezTo>
                  <a:cubicBezTo>
                    <a:pt x="388" y="534"/>
                    <a:pt x="393" y="515"/>
                    <a:pt x="385" y="505"/>
                  </a:cubicBezTo>
                  <a:cubicBezTo>
                    <a:pt x="236" y="352"/>
                    <a:pt x="236" y="352"/>
                    <a:pt x="236" y="352"/>
                  </a:cubicBezTo>
                  <a:cubicBezTo>
                    <a:pt x="228" y="344"/>
                    <a:pt x="228" y="344"/>
                    <a:pt x="228" y="344"/>
                  </a:cubicBezTo>
                  <a:cubicBezTo>
                    <a:pt x="211" y="324"/>
                    <a:pt x="213" y="316"/>
                    <a:pt x="232" y="295"/>
                  </a:cubicBezTo>
                  <a:cubicBezTo>
                    <a:pt x="351" y="163"/>
                    <a:pt x="351" y="163"/>
                    <a:pt x="351" y="163"/>
                  </a:cubicBezTo>
                  <a:cubicBezTo>
                    <a:pt x="359" y="153"/>
                    <a:pt x="354" y="135"/>
                    <a:pt x="337" y="135"/>
                  </a:cubicBezTo>
                  <a:cubicBezTo>
                    <a:pt x="255" y="135"/>
                    <a:pt x="255" y="135"/>
                    <a:pt x="255" y="135"/>
                  </a:cubicBezTo>
                  <a:cubicBezTo>
                    <a:pt x="252" y="135"/>
                    <a:pt x="250" y="135"/>
                    <a:pt x="247" y="136"/>
                  </a:cubicBezTo>
                  <a:cubicBezTo>
                    <a:pt x="243" y="137"/>
                    <a:pt x="241" y="139"/>
                    <a:pt x="239" y="140"/>
                  </a:cubicBezTo>
                  <a:cubicBezTo>
                    <a:pt x="239" y="141"/>
                    <a:pt x="173" y="211"/>
                    <a:pt x="133" y="255"/>
                  </a:cubicBezTo>
                  <a:cubicBezTo>
                    <a:pt x="122" y="267"/>
                    <a:pt x="102" y="259"/>
                    <a:pt x="102" y="243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4"/>
                    <a:pt x="92" y="0"/>
                    <a:pt x="8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6" y="0"/>
                    <a:pt x="0" y="8"/>
                    <a:pt x="0" y="14"/>
                  </a:cubicBezTo>
                  <a:cubicBezTo>
                    <a:pt x="0" y="518"/>
                    <a:pt x="0" y="518"/>
                    <a:pt x="0" y="518"/>
                  </a:cubicBezTo>
                  <a:cubicBezTo>
                    <a:pt x="0" y="530"/>
                    <a:pt x="10" y="533"/>
                    <a:pt x="18" y="533"/>
                  </a:cubicBezTo>
                  <a:cubicBezTo>
                    <a:pt x="85" y="533"/>
                    <a:pt x="85" y="533"/>
                    <a:pt x="85" y="533"/>
                  </a:cubicBezTo>
                  <a:cubicBezTo>
                    <a:pt x="95" y="533"/>
                    <a:pt x="102" y="526"/>
                    <a:pt x="102" y="518"/>
                  </a:cubicBezTo>
                  <a:cubicBezTo>
                    <a:pt x="102" y="513"/>
                    <a:pt x="102" y="513"/>
                    <a:pt x="102" y="513"/>
                  </a:cubicBezTo>
                  <a:lnTo>
                    <a:pt x="102" y="4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2"/>
            <p:cNvSpPr/>
            <p:nvPr/>
          </p:nvSpPr>
          <p:spPr>
            <a:xfrm>
              <a:off x="4799013" y="1565276"/>
              <a:ext cx="909638" cy="2020888"/>
            </a:xfrm>
            <a:custGeom>
              <a:rect b="b" l="l" r="r" t="t"/>
              <a:pathLst>
                <a:path extrusionOk="0" h="536" w="242">
                  <a:moveTo>
                    <a:pt x="241" y="516"/>
                  </a:moveTo>
                  <a:cubicBezTo>
                    <a:pt x="234" y="449"/>
                    <a:pt x="234" y="449"/>
                    <a:pt x="234" y="449"/>
                  </a:cubicBezTo>
                  <a:cubicBezTo>
                    <a:pt x="233" y="439"/>
                    <a:pt x="225" y="433"/>
                    <a:pt x="215" y="435"/>
                  </a:cubicBezTo>
                  <a:cubicBezTo>
                    <a:pt x="210" y="435"/>
                    <a:pt x="205" y="436"/>
                    <a:pt x="200" y="436"/>
                  </a:cubicBezTo>
                  <a:cubicBezTo>
                    <a:pt x="146" y="436"/>
                    <a:pt x="103" y="394"/>
                    <a:pt x="100" y="341"/>
                  </a:cubicBezTo>
                  <a:cubicBezTo>
                    <a:pt x="100" y="339"/>
                    <a:pt x="100" y="337"/>
                    <a:pt x="100" y="336"/>
                  </a:cubicBezTo>
                  <a:cubicBezTo>
                    <a:pt x="100" y="254"/>
                    <a:pt x="100" y="254"/>
                    <a:pt x="100" y="254"/>
                  </a:cubicBezTo>
                  <a:cubicBezTo>
                    <a:pt x="100" y="243"/>
                    <a:pt x="108" y="235"/>
                    <a:pt x="11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15" y="235"/>
                    <a:pt x="224" y="229"/>
                    <a:pt x="224" y="217"/>
                  </a:cubicBezTo>
                  <a:cubicBezTo>
                    <a:pt x="224" y="154"/>
                    <a:pt x="224" y="154"/>
                    <a:pt x="224" y="154"/>
                  </a:cubicBezTo>
                  <a:cubicBezTo>
                    <a:pt x="224" y="142"/>
                    <a:pt x="216" y="135"/>
                    <a:pt x="209" y="135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09" y="135"/>
                    <a:pt x="100" y="127"/>
                    <a:pt x="100" y="117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0" y="9"/>
                    <a:pt x="95" y="0"/>
                    <a:pt x="8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5"/>
                    <a:pt x="0" y="15"/>
                  </a:cubicBezTo>
                  <a:cubicBezTo>
                    <a:pt x="0" y="15"/>
                    <a:pt x="0" y="339"/>
                    <a:pt x="0" y="341"/>
                  </a:cubicBezTo>
                  <a:cubicBezTo>
                    <a:pt x="3" y="449"/>
                    <a:pt x="91" y="536"/>
                    <a:pt x="200" y="536"/>
                  </a:cubicBezTo>
                  <a:cubicBezTo>
                    <a:pt x="209" y="536"/>
                    <a:pt x="218" y="535"/>
                    <a:pt x="227" y="534"/>
                  </a:cubicBezTo>
                  <a:cubicBezTo>
                    <a:pt x="236" y="533"/>
                    <a:pt x="242" y="525"/>
                    <a:pt x="241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2"/>
            <p:cNvSpPr/>
            <p:nvPr/>
          </p:nvSpPr>
          <p:spPr>
            <a:xfrm>
              <a:off x="5764213" y="2070101"/>
              <a:ext cx="1797051" cy="1516063"/>
            </a:xfrm>
            <a:custGeom>
              <a:rect b="b" l="l" r="r" t="t"/>
              <a:pathLst>
                <a:path extrusionOk="0" h="402" w="478">
                  <a:moveTo>
                    <a:pt x="466" y="298"/>
                  </a:moveTo>
                  <a:cubicBezTo>
                    <a:pt x="410" y="298"/>
                    <a:pt x="401" y="278"/>
                    <a:pt x="401" y="201"/>
                  </a:cubicBezTo>
                  <a:cubicBezTo>
                    <a:pt x="401" y="201"/>
                    <a:pt x="401" y="201"/>
                    <a:pt x="401" y="200"/>
                  </a:cubicBezTo>
                  <a:cubicBezTo>
                    <a:pt x="401" y="18"/>
                    <a:pt x="401" y="18"/>
                    <a:pt x="401" y="18"/>
                  </a:cubicBezTo>
                  <a:cubicBezTo>
                    <a:pt x="401" y="12"/>
                    <a:pt x="396" y="1"/>
                    <a:pt x="384" y="1"/>
                  </a:cubicBezTo>
                  <a:cubicBezTo>
                    <a:pt x="317" y="1"/>
                    <a:pt x="317" y="1"/>
                    <a:pt x="317" y="1"/>
                  </a:cubicBezTo>
                  <a:cubicBezTo>
                    <a:pt x="308" y="1"/>
                    <a:pt x="299" y="8"/>
                    <a:pt x="299" y="18"/>
                  </a:cubicBezTo>
                  <a:cubicBezTo>
                    <a:pt x="299" y="26"/>
                    <a:pt x="299" y="26"/>
                    <a:pt x="299" y="26"/>
                  </a:cubicBezTo>
                  <a:cubicBezTo>
                    <a:pt x="270" y="10"/>
                    <a:pt x="237" y="0"/>
                    <a:pt x="201" y="0"/>
                  </a:cubicBezTo>
                  <a:cubicBezTo>
                    <a:pt x="90" y="0"/>
                    <a:pt x="0" y="90"/>
                    <a:pt x="0" y="201"/>
                  </a:cubicBezTo>
                  <a:cubicBezTo>
                    <a:pt x="0" y="311"/>
                    <a:pt x="90" y="401"/>
                    <a:pt x="201" y="401"/>
                  </a:cubicBezTo>
                  <a:cubicBezTo>
                    <a:pt x="250" y="401"/>
                    <a:pt x="296" y="383"/>
                    <a:pt x="331" y="353"/>
                  </a:cubicBezTo>
                  <a:cubicBezTo>
                    <a:pt x="350" y="381"/>
                    <a:pt x="380" y="400"/>
                    <a:pt x="427" y="401"/>
                  </a:cubicBezTo>
                  <a:cubicBezTo>
                    <a:pt x="435" y="401"/>
                    <a:pt x="478" y="402"/>
                    <a:pt x="478" y="382"/>
                  </a:cubicBezTo>
                  <a:cubicBezTo>
                    <a:pt x="478" y="311"/>
                    <a:pt x="478" y="311"/>
                    <a:pt x="478" y="311"/>
                  </a:cubicBezTo>
                  <a:cubicBezTo>
                    <a:pt x="478" y="304"/>
                    <a:pt x="473" y="298"/>
                    <a:pt x="466" y="298"/>
                  </a:cubicBezTo>
                  <a:close/>
                  <a:moveTo>
                    <a:pt x="201" y="301"/>
                  </a:moveTo>
                  <a:cubicBezTo>
                    <a:pt x="146" y="301"/>
                    <a:pt x="101" y="256"/>
                    <a:pt x="101" y="201"/>
                  </a:cubicBezTo>
                  <a:cubicBezTo>
                    <a:pt x="101" y="145"/>
                    <a:pt x="146" y="100"/>
                    <a:pt x="201" y="100"/>
                  </a:cubicBezTo>
                  <a:cubicBezTo>
                    <a:pt x="256" y="100"/>
                    <a:pt x="301" y="145"/>
                    <a:pt x="301" y="201"/>
                  </a:cubicBezTo>
                  <a:cubicBezTo>
                    <a:pt x="301" y="256"/>
                    <a:pt x="256" y="301"/>
                    <a:pt x="201" y="3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32"/>
          <p:cNvSpPr txBox="1"/>
          <p:nvPr>
            <p:ph idx="1" type="body"/>
          </p:nvPr>
        </p:nvSpPr>
        <p:spPr>
          <a:xfrm>
            <a:off x="304800" y="2087563"/>
            <a:ext cx="56352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6B3E9"/>
              </a:buClr>
              <a:buSzPts val="3200"/>
              <a:buNone/>
              <a:defRPr sz="3200">
                <a:solidFill>
                  <a:srgbClr val="46B3E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02894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70"/>
              <a:buChar char="⚪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buNone/>
              <a:defRPr sz="1300">
                <a:solidFill>
                  <a:srgbClr val="46B3E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r">
              <a:buNone/>
              <a:defRPr sz="1300">
                <a:solidFill>
                  <a:srgbClr val="46B3E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r">
              <a:buNone/>
              <a:defRPr sz="1300">
                <a:solidFill>
                  <a:srgbClr val="46B3E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r">
              <a:buNone/>
              <a:defRPr sz="1300">
                <a:solidFill>
                  <a:srgbClr val="46B3E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r">
              <a:buNone/>
              <a:defRPr sz="1300">
                <a:solidFill>
                  <a:srgbClr val="46B3E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r">
              <a:buNone/>
              <a:defRPr sz="1300">
                <a:solidFill>
                  <a:srgbClr val="46B3E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r">
              <a:buNone/>
              <a:defRPr sz="1300">
                <a:solidFill>
                  <a:srgbClr val="46B3E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r">
              <a:buNone/>
              <a:defRPr sz="1300">
                <a:solidFill>
                  <a:srgbClr val="46B3E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r">
              <a:buNone/>
              <a:defRPr sz="1300">
                <a:solidFill>
                  <a:srgbClr val="46B3E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section_Gray" showMasterSp="0">
  <p:cSld name="Subsection_Gray">
    <p:bg>
      <p:bgPr>
        <a:solidFill>
          <a:schemeClr val="accent6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33"/>
          <p:cNvGrpSpPr/>
          <p:nvPr/>
        </p:nvGrpSpPr>
        <p:grpSpPr>
          <a:xfrm>
            <a:off x="7772329" y="4496173"/>
            <a:ext cx="1095848" cy="370227"/>
            <a:chOff x="1579563" y="1565276"/>
            <a:chExt cx="5981700" cy="2020888"/>
          </a:xfrm>
        </p:grpSpPr>
        <p:sp>
          <p:nvSpPr>
            <p:cNvPr id="187" name="Google Shape;187;p33"/>
            <p:cNvSpPr/>
            <p:nvPr/>
          </p:nvSpPr>
          <p:spPr>
            <a:xfrm>
              <a:off x="1579563" y="2070101"/>
              <a:ext cx="1503363" cy="1511300"/>
            </a:xfrm>
            <a:custGeom>
              <a:rect b="b" l="l" r="r" t="t"/>
              <a:pathLst>
                <a:path extrusionOk="0" h="401" w="400">
                  <a:moveTo>
                    <a:pt x="200" y="0"/>
                  </a:moveTo>
                  <a:cubicBezTo>
                    <a:pt x="90" y="0"/>
                    <a:pt x="0" y="90"/>
                    <a:pt x="0" y="201"/>
                  </a:cubicBezTo>
                  <a:cubicBezTo>
                    <a:pt x="0" y="311"/>
                    <a:pt x="90" y="401"/>
                    <a:pt x="200" y="401"/>
                  </a:cubicBezTo>
                  <a:cubicBezTo>
                    <a:pt x="311" y="401"/>
                    <a:pt x="400" y="311"/>
                    <a:pt x="400" y="201"/>
                  </a:cubicBezTo>
                  <a:cubicBezTo>
                    <a:pt x="400" y="90"/>
                    <a:pt x="311" y="0"/>
                    <a:pt x="200" y="0"/>
                  </a:cubicBezTo>
                  <a:close/>
                  <a:moveTo>
                    <a:pt x="200" y="301"/>
                  </a:moveTo>
                  <a:cubicBezTo>
                    <a:pt x="145" y="301"/>
                    <a:pt x="100" y="256"/>
                    <a:pt x="100" y="201"/>
                  </a:cubicBezTo>
                  <a:cubicBezTo>
                    <a:pt x="100" y="145"/>
                    <a:pt x="145" y="100"/>
                    <a:pt x="200" y="100"/>
                  </a:cubicBezTo>
                  <a:cubicBezTo>
                    <a:pt x="256" y="100"/>
                    <a:pt x="300" y="145"/>
                    <a:pt x="300" y="201"/>
                  </a:cubicBezTo>
                  <a:cubicBezTo>
                    <a:pt x="300" y="256"/>
                    <a:pt x="256" y="301"/>
                    <a:pt x="200" y="3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3270250" y="1565276"/>
              <a:ext cx="1476375" cy="2012950"/>
            </a:xfrm>
            <a:custGeom>
              <a:rect b="b" l="l" r="r" t="t"/>
              <a:pathLst>
                <a:path extrusionOk="0" h="534" w="393">
                  <a:moveTo>
                    <a:pt x="102" y="402"/>
                  </a:moveTo>
                  <a:cubicBezTo>
                    <a:pt x="102" y="386"/>
                    <a:pt x="121" y="378"/>
                    <a:pt x="132" y="389"/>
                  </a:cubicBezTo>
                  <a:cubicBezTo>
                    <a:pt x="182" y="440"/>
                    <a:pt x="265" y="528"/>
                    <a:pt x="266" y="528"/>
                  </a:cubicBezTo>
                  <a:cubicBezTo>
                    <a:pt x="267" y="529"/>
                    <a:pt x="268" y="531"/>
                    <a:pt x="273" y="533"/>
                  </a:cubicBezTo>
                  <a:cubicBezTo>
                    <a:pt x="275" y="533"/>
                    <a:pt x="278" y="534"/>
                    <a:pt x="281" y="534"/>
                  </a:cubicBezTo>
                  <a:cubicBezTo>
                    <a:pt x="372" y="534"/>
                    <a:pt x="372" y="534"/>
                    <a:pt x="372" y="534"/>
                  </a:cubicBezTo>
                  <a:cubicBezTo>
                    <a:pt x="388" y="534"/>
                    <a:pt x="393" y="515"/>
                    <a:pt x="385" y="505"/>
                  </a:cubicBezTo>
                  <a:cubicBezTo>
                    <a:pt x="236" y="352"/>
                    <a:pt x="236" y="352"/>
                    <a:pt x="236" y="352"/>
                  </a:cubicBezTo>
                  <a:cubicBezTo>
                    <a:pt x="228" y="344"/>
                    <a:pt x="228" y="344"/>
                    <a:pt x="228" y="344"/>
                  </a:cubicBezTo>
                  <a:cubicBezTo>
                    <a:pt x="211" y="324"/>
                    <a:pt x="213" y="316"/>
                    <a:pt x="232" y="295"/>
                  </a:cubicBezTo>
                  <a:cubicBezTo>
                    <a:pt x="351" y="163"/>
                    <a:pt x="351" y="163"/>
                    <a:pt x="351" y="163"/>
                  </a:cubicBezTo>
                  <a:cubicBezTo>
                    <a:pt x="359" y="153"/>
                    <a:pt x="354" y="135"/>
                    <a:pt x="337" y="135"/>
                  </a:cubicBezTo>
                  <a:cubicBezTo>
                    <a:pt x="255" y="135"/>
                    <a:pt x="255" y="135"/>
                    <a:pt x="255" y="135"/>
                  </a:cubicBezTo>
                  <a:cubicBezTo>
                    <a:pt x="252" y="135"/>
                    <a:pt x="250" y="135"/>
                    <a:pt x="247" y="136"/>
                  </a:cubicBezTo>
                  <a:cubicBezTo>
                    <a:pt x="243" y="137"/>
                    <a:pt x="241" y="139"/>
                    <a:pt x="239" y="140"/>
                  </a:cubicBezTo>
                  <a:cubicBezTo>
                    <a:pt x="239" y="141"/>
                    <a:pt x="173" y="211"/>
                    <a:pt x="133" y="255"/>
                  </a:cubicBezTo>
                  <a:cubicBezTo>
                    <a:pt x="122" y="267"/>
                    <a:pt x="102" y="259"/>
                    <a:pt x="102" y="243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4"/>
                    <a:pt x="92" y="0"/>
                    <a:pt x="8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6" y="0"/>
                    <a:pt x="0" y="8"/>
                    <a:pt x="0" y="14"/>
                  </a:cubicBezTo>
                  <a:cubicBezTo>
                    <a:pt x="0" y="518"/>
                    <a:pt x="0" y="518"/>
                    <a:pt x="0" y="518"/>
                  </a:cubicBezTo>
                  <a:cubicBezTo>
                    <a:pt x="0" y="530"/>
                    <a:pt x="10" y="533"/>
                    <a:pt x="18" y="533"/>
                  </a:cubicBezTo>
                  <a:cubicBezTo>
                    <a:pt x="85" y="533"/>
                    <a:pt x="85" y="533"/>
                    <a:pt x="85" y="533"/>
                  </a:cubicBezTo>
                  <a:cubicBezTo>
                    <a:pt x="95" y="533"/>
                    <a:pt x="102" y="526"/>
                    <a:pt x="102" y="518"/>
                  </a:cubicBezTo>
                  <a:cubicBezTo>
                    <a:pt x="102" y="513"/>
                    <a:pt x="102" y="513"/>
                    <a:pt x="102" y="513"/>
                  </a:cubicBezTo>
                  <a:lnTo>
                    <a:pt x="102" y="4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4799013" y="1565276"/>
              <a:ext cx="909638" cy="2020888"/>
            </a:xfrm>
            <a:custGeom>
              <a:rect b="b" l="l" r="r" t="t"/>
              <a:pathLst>
                <a:path extrusionOk="0" h="536" w="242">
                  <a:moveTo>
                    <a:pt x="241" y="516"/>
                  </a:moveTo>
                  <a:cubicBezTo>
                    <a:pt x="234" y="449"/>
                    <a:pt x="234" y="449"/>
                    <a:pt x="234" y="449"/>
                  </a:cubicBezTo>
                  <a:cubicBezTo>
                    <a:pt x="233" y="439"/>
                    <a:pt x="225" y="433"/>
                    <a:pt x="215" y="435"/>
                  </a:cubicBezTo>
                  <a:cubicBezTo>
                    <a:pt x="210" y="435"/>
                    <a:pt x="205" y="436"/>
                    <a:pt x="200" y="436"/>
                  </a:cubicBezTo>
                  <a:cubicBezTo>
                    <a:pt x="146" y="436"/>
                    <a:pt x="103" y="394"/>
                    <a:pt x="100" y="341"/>
                  </a:cubicBezTo>
                  <a:cubicBezTo>
                    <a:pt x="100" y="339"/>
                    <a:pt x="100" y="337"/>
                    <a:pt x="100" y="336"/>
                  </a:cubicBezTo>
                  <a:cubicBezTo>
                    <a:pt x="100" y="254"/>
                    <a:pt x="100" y="254"/>
                    <a:pt x="100" y="254"/>
                  </a:cubicBezTo>
                  <a:cubicBezTo>
                    <a:pt x="100" y="243"/>
                    <a:pt x="108" y="235"/>
                    <a:pt x="11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15" y="235"/>
                    <a:pt x="224" y="229"/>
                    <a:pt x="224" y="217"/>
                  </a:cubicBezTo>
                  <a:cubicBezTo>
                    <a:pt x="224" y="154"/>
                    <a:pt x="224" y="154"/>
                    <a:pt x="224" y="154"/>
                  </a:cubicBezTo>
                  <a:cubicBezTo>
                    <a:pt x="224" y="142"/>
                    <a:pt x="216" y="135"/>
                    <a:pt x="209" y="135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09" y="135"/>
                    <a:pt x="100" y="127"/>
                    <a:pt x="100" y="117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0" y="9"/>
                    <a:pt x="95" y="0"/>
                    <a:pt x="8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5"/>
                    <a:pt x="0" y="15"/>
                  </a:cubicBezTo>
                  <a:cubicBezTo>
                    <a:pt x="0" y="15"/>
                    <a:pt x="0" y="339"/>
                    <a:pt x="0" y="341"/>
                  </a:cubicBezTo>
                  <a:cubicBezTo>
                    <a:pt x="3" y="449"/>
                    <a:pt x="91" y="536"/>
                    <a:pt x="200" y="536"/>
                  </a:cubicBezTo>
                  <a:cubicBezTo>
                    <a:pt x="209" y="536"/>
                    <a:pt x="218" y="535"/>
                    <a:pt x="227" y="534"/>
                  </a:cubicBezTo>
                  <a:cubicBezTo>
                    <a:pt x="236" y="533"/>
                    <a:pt x="242" y="525"/>
                    <a:pt x="241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5764213" y="2070101"/>
              <a:ext cx="1797051" cy="1516063"/>
            </a:xfrm>
            <a:custGeom>
              <a:rect b="b" l="l" r="r" t="t"/>
              <a:pathLst>
                <a:path extrusionOk="0" h="402" w="478">
                  <a:moveTo>
                    <a:pt x="466" y="298"/>
                  </a:moveTo>
                  <a:cubicBezTo>
                    <a:pt x="410" y="298"/>
                    <a:pt x="401" y="278"/>
                    <a:pt x="401" y="201"/>
                  </a:cubicBezTo>
                  <a:cubicBezTo>
                    <a:pt x="401" y="201"/>
                    <a:pt x="401" y="201"/>
                    <a:pt x="401" y="200"/>
                  </a:cubicBezTo>
                  <a:cubicBezTo>
                    <a:pt x="401" y="18"/>
                    <a:pt x="401" y="18"/>
                    <a:pt x="401" y="18"/>
                  </a:cubicBezTo>
                  <a:cubicBezTo>
                    <a:pt x="401" y="12"/>
                    <a:pt x="396" y="1"/>
                    <a:pt x="384" y="1"/>
                  </a:cubicBezTo>
                  <a:cubicBezTo>
                    <a:pt x="317" y="1"/>
                    <a:pt x="317" y="1"/>
                    <a:pt x="317" y="1"/>
                  </a:cubicBezTo>
                  <a:cubicBezTo>
                    <a:pt x="308" y="1"/>
                    <a:pt x="299" y="8"/>
                    <a:pt x="299" y="18"/>
                  </a:cubicBezTo>
                  <a:cubicBezTo>
                    <a:pt x="299" y="26"/>
                    <a:pt x="299" y="26"/>
                    <a:pt x="299" y="26"/>
                  </a:cubicBezTo>
                  <a:cubicBezTo>
                    <a:pt x="270" y="10"/>
                    <a:pt x="237" y="0"/>
                    <a:pt x="201" y="0"/>
                  </a:cubicBezTo>
                  <a:cubicBezTo>
                    <a:pt x="90" y="0"/>
                    <a:pt x="0" y="90"/>
                    <a:pt x="0" y="201"/>
                  </a:cubicBezTo>
                  <a:cubicBezTo>
                    <a:pt x="0" y="311"/>
                    <a:pt x="90" y="401"/>
                    <a:pt x="201" y="401"/>
                  </a:cubicBezTo>
                  <a:cubicBezTo>
                    <a:pt x="250" y="401"/>
                    <a:pt x="296" y="383"/>
                    <a:pt x="331" y="353"/>
                  </a:cubicBezTo>
                  <a:cubicBezTo>
                    <a:pt x="350" y="381"/>
                    <a:pt x="380" y="400"/>
                    <a:pt x="427" y="401"/>
                  </a:cubicBezTo>
                  <a:cubicBezTo>
                    <a:pt x="435" y="401"/>
                    <a:pt x="478" y="402"/>
                    <a:pt x="478" y="382"/>
                  </a:cubicBezTo>
                  <a:cubicBezTo>
                    <a:pt x="478" y="311"/>
                    <a:pt x="478" y="311"/>
                    <a:pt x="478" y="311"/>
                  </a:cubicBezTo>
                  <a:cubicBezTo>
                    <a:pt x="478" y="304"/>
                    <a:pt x="473" y="298"/>
                    <a:pt x="466" y="298"/>
                  </a:cubicBezTo>
                  <a:close/>
                  <a:moveTo>
                    <a:pt x="201" y="301"/>
                  </a:moveTo>
                  <a:cubicBezTo>
                    <a:pt x="146" y="301"/>
                    <a:pt x="101" y="256"/>
                    <a:pt x="101" y="201"/>
                  </a:cubicBezTo>
                  <a:cubicBezTo>
                    <a:pt x="101" y="145"/>
                    <a:pt x="146" y="100"/>
                    <a:pt x="201" y="100"/>
                  </a:cubicBezTo>
                  <a:cubicBezTo>
                    <a:pt x="256" y="100"/>
                    <a:pt x="301" y="145"/>
                    <a:pt x="301" y="201"/>
                  </a:cubicBezTo>
                  <a:cubicBezTo>
                    <a:pt x="301" y="256"/>
                    <a:pt x="256" y="301"/>
                    <a:pt x="201" y="3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33"/>
          <p:cNvSpPr/>
          <p:nvPr/>
        </p:nvSpPr>
        <p:spPr>
          <a:xfrm>
            <a:off x="0" y="0"/>
            <a:ext cx="6008551" cy="5143500"/>
          </a:xfrm>
          <a:custGeom>
            <a:rect b="b" l="l" r="r" t="t"/>
            <a:pathLst>
              <a:path extrusionOk="0" h="5143500" w="6008551">
                <a:moveTo>
                  <a:pt x="0" y="0"/>
                </a:moveTo>
                <a:lnTo>
                  <a:pt x="1311138" y="0"/>
                </a:lnTo>
                <a:lnTo>
                  <a:pt x="1312152" y="0"/>
                </a:lnTo>
                <a:lnTo>
                  <a:pt x="1319250" y="0"/>
                </a:lnTo>
                <a:lnTo>
                  <a:pt x="1338517" y="0"/>
                </a:lnTo>
                <a:lnTo>
                  <a:pt x="1376035" y="0"/>
                </a:lnTo>
                <a:lnTo>
                  <a:pt x="1437890" y="0"/>
                </a:lnTo>
                <a:lnTo>
                  <a:pt x="1479845" y="0"/>
                </a:lnTo>
                <a:lnTo>
                  <a:pt x="1530166" y="0"/>
                </a:lnTo>
                <a:lnTo>
                  <a:pt x="1589613" y="0"/>
                </a:lnTo>
                <a:lnTo>
                  <a:pt x="1658946" y="0"/>
                </a:lnTo>
                <a:lnTo>
                  <a:pt x="1738927" y="0"/>
                </a:lnTo>
                <a:lnTo>
                  <a:pt x="1830315" y="0"/>
                </a:lnTo>
                <a:lnTo>
                  <a:pt x="1933872" y="0"/>
                </a:lnTo>
                <a:lnTo>
                  <a:pt x="2050357" y="0"/>
                </a:lnTo>
                <a:lnTo>
                  <a:pt x="2180532" y="0"/>
                </a:lnTo>
                <a:lnTo>
                  <a:pt x="2325156" y="0"/>
                </a:lnTo>
                <a:lnTo>
                  <a:pt x="2484991" y="0"/>
                </a:lnTo>
                <a:lnTo>
                  <a:pt x="2570400" y="0"/>
                </a:lnTo>
                <a:lnTo>
                  <a:pt x="2660796" y="0"/>
                </a:lnTo>
                <a:cubicBezTo>
                  <a:pt x="3274277" y="0"/>
                  <a:pt x="4166613" y="0"/>
                  <a:pt x="5464557" y="0"/>
                </a:cubicBezTo>
                <a:cubicBezTo>
                  <a:pt x="5813984" y="785813"/>
                  <a:pt x="6008551" y="1656953"/>
                  <a:pt x="6008551" y="2571750"/>
                </a:cubicBezTo>
                <a:cubicBezTo>
                  <a:pt x="6008551" y="3486547"/>
                  <a:pt x="5813984" y="4357688"/>
                  <a:pt x="5464557" y="5143500"/>
                </a:cubicBezTo>
                <a:cubicBezTo>
                  <a:pt x="5464557" y="5143500"/>
                  <a:pt x="5464557" y="5143500"/>
                  <a:pt x="2682091" y="5143500"/>
                </a:cubicBezTo>
                <a:lnTo>
                  <a:pt x="2570400" y="5143500"/>
                </a:lnTo>
                <a:lnTo>
                  <a:pt x="2373195" y="5143500"/>
                </a:lnTo>
                <a:lnTo>
                  <a:pt x="2042245" y="5143500"/>
                </a:lnTo>
                <a:lnTo>
                  <a:pt x="1688480" y="5143500"/>
                </a:lnTo>
                <a:lnTo>
                  <a:pt x="1311138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D5D5D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92" name="Google Shape;192;p33"/>
          <p:cNvSpPr txBox="1"/>
          <p:nvPr>
            <p:ph idx="1" type="body"/>
          </p:nvPr>
        </p:nvSpPr>
        <p:spPr>
          <a:xfrm>
            <a:off x="304800" y="2087563"/>
            <a:ext cx="56352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D5D5D"/>
              </a:buClr>
              <a:buSzPts val="3200"/>
              <a:buNone/>
              <a:defRPr sz="3200">
                <a:solidFill>
                  <a:srgbClr val="5D5D5D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02894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70"/>
              <a:buChar char="⚪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buNone/>
              <a:defRPr sz="1300">
                <a:solidFill>
                  <a:srgbClr val="5D5D5D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r">
              <a:buNone/>
              <a:defRPr sz="1300">
                <a:solidFill>
                  <a:srgbClr val="5D5D5D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r">
              <a:buNone/>
              <a:defRPr sz="1300">
                <a:solidFill>
                  <a:srgbClr val="5D5D5D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r">
              <a:buNone/>
              <a:defRPr sz="1300">
                <a:solidFill>
                  <a:srgbClr val="5D5D5D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r">
              <a:buNone/>
              <a:defRPr sz="1300">
                <a:solidFill>
                  <a:srgbClr val="5D5D5D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r">
              <a:buNone/>
              <a:defRPr sz="1300">
                <a:solidFill>
                  <a:srgbClr val="5D5D5D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r">
              <a:buNone/>
              <a:defRPr sz="1300">
                <a:solidFill>
                  <a:srgbClr val="5D5D5D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r">
              <a:buNone/>
              <a:defRPr sz="1300">
                <a:solidFill>
                  <a:srgbClr val="5D5D5D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r">
              <a:buNone/>
              <a:defRPr sz="1300">
                <a:solidFill>
                  <a:srgbClr val="5D5D5D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er_Quote">
  <p:cSld name="Customer_Quote">
    <p:bg>
      <p:bgPr>
        <a:solidFill>
          <a:schemeClr val="accen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4"/>
          <p:cNvSpPr txBox="1"/>
          <p:nvPr>
            <p:ph idx="1" type="body"/>
          </p:nvPr>
        </p:nvSpPr>
        <p:spPr>
          <a:xfrm>
            <a:off x="1433049" y="2087563"/>
            <a:ext cx="62823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45700">
            <a:noAutofit/>
          </a:bodyPr>
          <a:lstStyle>
            <a:lvl1pPr indent="-228600" lvl="0" marL="45720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02894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70"/>
              <a:buChar char="⚪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34"/>
          <p:cNvSpPr txBox="1"/>
          <p:nvPr>
            <p:ph idx="2" type="body"/>
          </p:nvPr>
        </p:nvSpPr>
        <p:spPr>
          <a:xfrm>
            <a:off x="1433049" y="3260969"/>
            <a:ext cx="6282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02894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70"/>
              <a:buChar char="⚪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_Slide_Blue" showMasterSp="0">
  <p:cSld name="Closing_Slide_Blue">
    <p:bg>
      <p:bgPr>
        <a:solidFill>
          <a:schemeClr val="accen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/>
          <p:nvPr>
            <p:ph idx="1" type="subTitle"/>
          </p:nvPr>
        </p:nvSpPr>
        <p:spPr>
          <a:xfrm>
            <a:off x="952500" y="3181350"/>
            <a:ext cx="7239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9F7F6"/>
              </a:buClr>
              <a:buSzPts val="2800"/>
              <a:buNone/>
              <a:defRPr sz="2800">
                <a:solidFill>
                  <a:srgbClr val="F9F7F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169"/>
              <a:buNone/>
              <a:defRPr>
                <a:solidFill>
                  <a:srgbClr val="9A9A9A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400"/>
              <a:buNone/>
              <a:defRPr>
                <a:solidFill>
                  <a:srgbClr val="9A9A9A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200"/>
              <a:buNone/>
              <a:defRPr>
                <a:solidFill>
                  <a:srgbClr val="9A9A9A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9pPr>
          </a:lstStyle>
          <a:p/>
        </p:txBody>
      </p:sp>
      <p:grpSp>
        <p:nvGrpSpPr>
          <p:cNvPr id="201" name="Google Shape;201;p35"/>
          <p:cNvGrpSpPr/>
          <p:nvPr/>
        </p:nvGrpSpPr>
        <p:grpSpPr>
          <a:xfrm>
            <a:off x="3304332" y="1885901"/>
            <a:ext cx="2535045" cy="856452"/>
            <a:chOff x="1579563" y="1565276"/>
            <a:chExt cx="5981700" cy="2020888"/>
          </a:xfrm>
        </p:grpSpPr>
        <p:sp>
          <p:nvSpPr>
            <p:cNvPr id="202" name="Google Shape;202;p35"/>
            <p:cNvSpPr/>
            <p:nvPr/>
          </p:nvSpPr>
          <p:spPr>
            <a:xfrm>
              <a:off x="1579563" y="2070101"/>
              <a:ext cx="1503363" cy="1511300"/>
            </a:xfrm>
            <a:custGeom>
              <a:rect b="b" l="l" r="r" t="t"/>
              <a:pathLst>
                <a:path extrusionOk="0" h="401" w="400">
                  <a:moveTo>
                    <a:pt x="200" y="0"/>
                  </a:moveTo>
                  <a:cubicBezTo>
                    <a:pt x="90" y="0"/>
                    <a:pt x="0" y="90"/>
                    <a:pt x="0" y="201"/>
                  </a:cubicBezTo>
                  <a:cubicBezTo>
                    <a:pt x="0" y="311"/>
                    <a:pt x="90" y="401"/>
                    <a:pt x="200" y="401"/>
                  </a:cubicBezTo>
                  <a:cubicBezTo>
                    <a:pt x="311" y="401"/>
                    <a:pt x="400" y="311"/>
                    <a:pt x="400" y="201"/>
                  </a:cubicBezTo>
                  <a:cubicBezTo>
                    <a:pt x="400" y="90"/>
                    <a:pt x="311" y="0"/>
                    <a:pt x="200" y="0"/>
                  </a:cubicBezTo>
                  <a:close/>
                  <a:moveTo>
                    <a:pt x="200" y="301"/>
                  </a:moveTo>
                  <a:cubicBezTo>
                    <a:pt x="145" y="301"/>
                    <a:pt x="100" y="256"/>
                    <a:pt x="100" y="201"/>
                  </a:cubicBezTo>
                  <a:cubicBezTo>
                    <a:pt x="100" y="145"/>
                    <a:pt x="145" y="100"/>
                    <a:pt x="200" y="100"/>
                  </a:cubicBezTo>
                  <a:cubicBezTo>
                    <a:pt x="256" y="100"/>
                    <a:pt x="300" y="145"/>
                    <a:pt x="300" y="201"/>
                  </a:cubicBezTo>
                  <a:cubicBezTo>
                    <a:pt x="300" y="256"/>
                    <a:pt x="256" y="301"/>
                    <a:pt x="200" y="3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5"/>
            <p:cNvSpPr/>
            <p:nvPr/>
          </p:nvSpPr>
          <p:spPr>
            <a:xfrm>
              <a:off x="3270250" y="1565276"/>
              <a:ext cx="1476375" cy="2012950"/>
            </a:xfrm>
            <a:custGeom>
              <a:rect b="b" l="l" r="r" t="t"/>
              <a:pathLst>
                <a:path extrusionOk="0" h="534" w="393">
                  <a:moveTo>
                    <a:pt x="102" y="402"/>
                  </a:moveTo>
                  <a:cubicBezTo>
                    <a:pt x="102" y="386"/>
                    <a:pt x="121" y="378"/>
                    <a:pt x="132" y="389"/>
                  </a:cubicBezTo>
                  <a:cubicBezTo>
                    <a:pt x="182" y="440"/>
                    <a:pt x="265" y="528"/>
                    <a:pt x="266" y="528"/>
                  </a:cubicBezTo>
                  <a:cubicBezTo>
                    <a:pt x="267" y="529"/>
                    <a:pt x="268" y="531"/>
                    <a:pt x="273" y="533"/>
                  </a:cubicBezTo>
                  <a:cubicBezTo>
                    <a:pt x="275" y="533"/>
                    <a:pt x="278" y="534"/>
                    <a:pt x="281" y="534"/>
                  </a:cubicBezTo>
                  <a:cubicBezTo>
                    <a:pt x="372" y="534"/>
                    <a:pt x="372" y="534"/>
                    <a:pt x="372" y="534"/>
                  </a:cubicBezTo>
                  <a:cubicBezTo>
                    <a:pt x="388" y="534"/>
                    <a:pt x="393" y="515"/>
                    <a:pt x="385" y="505"/>
                  </a:cubicBezTo>
                  <a:cubicBezTo>
                    <a:pt x="236" y="352"/>
                    <a:pt x="236" y="352"/>
                    <a:pt x="236" y="352"/>
                  </a:cubicBezTo>
                  <a:cubicBezTo>
                    <a:pt x="228" y="344"/>
                    <a:pt x="228" y="344"/>
                    <a:pt x="228" y="344"/>
                  </a:cubicBezTo>
                  <a:cubicBezTo>
                    <a:pt x="211" y="324"/>
                    <a:pt x="213" y="316"/>
                    <a:pt x="232" y="295"/>
                  </a:cubicBezTo>
                  <a:cubicBezTo>
                    <a:pt x="351" y="163"/>
                    <a:pt x="351" y="163"/>
                    <a:pt x="351" y="163"/>
                  </a:cubicBezTo>
                  <a:cubicBezTo>
                    <a:pt x="359" y="153"/>
                    <a:pt x="354" y="135"/>
                    <a:pt x="337" y="135"/>
                  </a:cubicBezTo>
                  <a:cubicBezTo>
                    <a:pt x="255" y="135"/>
                    <a:pt x="255" y="135"/>
                    <a:pt x="255" y="135"/>
                  </a:cubicBezTo>
                  <a:cubicBezTo>
                    <a:pt x="252" y="135"/>
                    <a:pt x="250" y="135"/>
                    <a:pt x="247" y="136"/>
                  </a:cubicBezTo>
                  <a:cubicBezTo>
                    <a:pt x="243" y="137"/>
                    <a:pt x="241" y="139"/>
                    <a:pt x="239" y="140"/>
                  </a:cubicBezTo>
                  <a:cubicBezTo>
                    <a:pt x="239" y="141"/>
                    <a:pt x="173" y="211"/>
                    <a:pt x="133" y="255"/>
                  </a:cubicBezTo>
                  <a:cubicBezTo>
                    <a:pt x="122" y="267"/>
                    <a:pt x="102" y="259"/>
                    <a:pt x="102" y="243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4"/>
                    <a:pt x="92" y="0"/>
                    <a:pt x="8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6" y="0"/>
                    <a:pt x="0" y="8"/>
                    <a:pt x="0" y="14"/>
                  </a:cubicBezTo>
                  <a:cubicBezTo>
                    <a:pt x="0" y="518"/>
                    <a:pt x="0" y="518"/>
                    <a:pt x="0" y="518"/>
                  </a:cubicBezTo>
                  <a:cubicBezTo>
                    <a:pt x="0" y="530"/>
                    <a:pt x="10" y="533"/>
                    <a:pt x="18" y="533"/>
                  </a:cubicBezTo>
                  <a:cubicBezTo>
                    <a:pt x="85" y="533"/>
                    <a:pt x="85" y="533"/>
                    <a:pt x="85" y="533"/>
                  </a:cubicBezTo>
                  <a:cubicBezTo>
                    <a:pt x="95" y="533"/>
                    <a:pt x="102" y="526"/>
                    <a:pt x="102" y="518"/>
                  </a:cubicBezTo>
                  <a:cubicBezTo>
                    <a:pt x="102" y="513"/>
                    <a:pt x="102" y="513"/>
                    <a:pt x="102" y="513"/>
                  </a:cubicBezTo>
                  <a:lnTo>
                    <a:pt x="102" y="4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5"/>
            <p:cNvSpPr/>
            <p:nvPr/>
          </p:nvSpPr>
          <p:spPr>
            <a:xfrm>
              <a:off x="4799013" y="1565276"/>
              <a:ext cx="909638" cy="2020888"/>
            </a:xfrm>
            <a:custGeom>
              <a:rect b="b" l="l" r="r" t="t"/>
              <a:pathLst>
                <a:path extrusionOk="0" h="536" w="242">
                  <a:moveTo>
                    <a:pt x="241" y="516"/>
                  </a:moveTo>
                  <a:cubicBezTo>
                    <a:pt x="234" y="449"/>
                    <a:pt x="234" y="449"/>
                    <a:pt x="234" y="449"/>
                  </a:cubicBezTo>
                  <a:cubicBezTo>
                    <a:pt x="233" y="439"/>
                    <a:pt x="225" y="433"/>
                    <a:pt x="215" y="435"/>
                  </a:cubicBezTo>
                  <a:cubicBezTo>
                    <a:pt x="210" y="435"/>
                    <a:pt x="205" y="436"/>
                    <a:pt x="200" y="436"/>
                  </a:cubicBezTo>
                  <a:cubicBezTo>
                    <a:pt x="146" y="436"/>
                    <a:pt x="103" y="394"/>
                    <a:pt x="100" y="341"/>
                  </a:cubicBezTo>
                  <a:cubicBezTo>
                    <a:pt x="100" y="339"/>
                    <a:pt x="100" y="337"/>
                    <a:pt x="100" y="336"/>
                  </a:cubicBezTo>
                  <a:cubicBezTo>
                    <a:pt x="100" y="254"/>
                    <a:pt x="100" y="254"/>
                    <a:pt x="100" y="254"/>
                  </a:cubicBezTo>
                  <a:cubicBezTo>
                    <a:pt x="100" y="243"/>
                    <a:pt x="108" y="235"/>
                    <a:pt x="11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15" y="235"/>
                    <a:pt x="224" y="229"/>
                    <a:pt x="224" y="217"/>
                  </a:cubicBezTo>
                  <a:cubicBezTo>
                    <a:pt x="224" y="154"/>
                    <a:pt x="224" y="154"/>
                    <a:pt x="224" y="154"/>
                  </a:cubicBezTo>
                  <a:cubicBezTo>
                    <a:pt x="224" y="142"/>
                    <a:pt x="216" y="135"/>
                    <a:pt x="209" y="135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09" y="135"/>
                    <a:pt x="100" y="127"/>
                    <a:pt x="100" y="117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0" y="9"/>
                    <a:pt x="95" y="0"/>
                    <a:pt x="8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5"/>
                    <a:pt x="0" y="15"/>
                  </a:cubicBezTo>
                  <a:cubicBezTo>
                    <a:pt x="0" y="15"/>
                    <a:pt x="0" y="339"/>
                    <a:pt x="0" y="341"/>
                  </a:cubicBezTo>
                  <a:cubicBezTo>
                    <a:pt x="3" y="449"/>
                    <a:pt x="91" y="536"/>
                    <a:pt x="200" y="536"/>
                  </a:cubicBezTo>
                  <a:cubicBezTo>
                    <a:pt x="209" y="536"/>
                    <a:pt x="218" y="535"/>
                    <a:pt x="227" y="534"/>
                  </a:cubicBezTo>
                  <a:cubicBezTo>
                    <a:pt x="236" y="533"/>
                    <a:pt x="242" y="525"/>
                    <a:pt x="241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5"/>
            <p:cNvSpPr/>
            <p:nvPr/>
          </p:nvSpPr>
          <p:spPr>
            <a:xfrm>
              <a:off x="5764213" y="2070101"/>
              <a:ext cx="1797051" cy="1516063"/>
            </a:xfrm>
            <a:custGeom>
              <a:rect b="b" l="l" r="r" t="t"/>
              <a:pathLst>
                <a:path extrusionOk="0" h="402" w="478">
                  <a:moveTo>
                    <a:pt x="466" y="298"/>
                  </a:moveTo>
                  <a:cubicBezTo>
                    <a:pt x="410" y="298"/>
                    <a:pt x="401" y="278"/>
                    <a:pt x="401" y="201"/>
                  </a:cubicBezTo>
                  <a:cubicBezTo>
                    <a:pt x="401" y="201"/>
                    <a:pt x="401" y="201"/>
                    <a:pt x="401" y="200"/>
                  </a:cubicBezTo>
                  <a:cubicBezTo>
                    <a:pt x="401" y="18"/>
                    <a:pt x="401" y="18"/>
                    <a:pt x="401" y="18"/>
                  </a:cubicBezTo>
                  <a:cubicBezTo>
                    <a:pt x="401" y="12"/>
                    <a:pt x="396" y="1"/>
                    <a:pt x="384" y="1"/>
                  </a:cubicBezTo>
                  <a:cubicBezTo>
                    <a:pt x="317" y="1"/>
                    <a:pt x="317" y="1"/>
                    <a:pt x="317" y="1"/>
                  </a:cubicBezTo>
                  <a:cubicBezTo>
                    <a:pt x="308" y="1"/>
                    <a:pt x="299" y="8"/>
                    <a:pt x="299" y="18"/>
                  </a:cubicBezTo>
                  <a:cubicBezTo>
                    <a:pt x="299" y="26"/>
                    <a:pt x="299" y="26"/>
                    <a:pt x="299" y="26"/>
                  </a:cubicBezTo>
                  <a:cubicBezTo>
                    <a:pt x="270" y="10"/>
                    <a:pt x="237" y="0"/>
                    <a:pt x="201" y="0"/>
                  </a:cubicBezTo>
                  <a:cubicBezTo>
                    <a:pt x="90" y="0"/>
                    <a:pt x="0" y="90"/>
                    <a:pt x="0" y="201"/>
                  </a:cubicBezTo>
                  <a:cubicBezTo>
                    <a:pt x="0" y="311"/>
                    <a:pt x="90" y="401"/>
                    <a:pt x="201" y="401"/>
                  </a:cubicBezTo>
                  <a:cubicBezTo>
                    <a:pt x="250" y="401"/>
                    <a:pt x="296" y="383"/>
                    <a:pt x="331" y="353"/>
                  </a:cubicBezTo>
                  <a:cubicBezTo>
                    <a:pt x="350" y="381"/>
                    <a:pt x="380" y="400"/>
                    <a:pt x="427" y="401"/>
                  </a:cubicBezTo>
                  <a:cubicBezTo>
                    <a:pt x="435" y="401"/>
                    <a:pt x="478" y="402"/>
                    <a:pt x="478" y="382"/>
                  </a:cubicBezTo>
                  <a:cubicBezTo>
                    <a:pt x="478" y="311"/>
                    <a:pt x="478" y="311"/>
                    <a:pt x="478" y="311"/>
                  </a:cubicBezTo>
                  <a:cubicBezTo>
                    <a:pt x="478" y="304"/>
                    <a:pt x="473" y="298"/>
                    <a:pt x="466" y="298"/>
                  </a:cubicBezTo>
                  <a:close/>
                  <a:moveTo>
                    <a:pt x="201" y="301"/>
                  </a:moveTo>
                  <a:cubicBezTo>
                    <a:pt x="146" y="301"/>
                    <a:pt x="101" y="256"/>
                    <a:pt x="101" y="201"/>
                  </a:cubicBezTo>
                  <a:cubicBezTo>
                    <a:pt x="101" y="145"/>
                    <a:pt x="146" y="100"/>
                    <a:pt x="201" y="100"/>
                  </a:cubicBezTo>
                  <a:cubicBezTo>
                    <a:pt x="256" y="100"/>
                    <a:pt x="301" y="145"/>
                    <a:pt x="301" y="201"/>
                  </a:cubicBezTo>
                  <a:cubicBezTo>
                    <a:pt x="301" y="256"/>
                    <a:pt x="256" y="301"/>
                    <a:pt x="201" y="3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_LightBlue" showMasterSp="0">
  <p:cSld name="Closing Slide_LightBlue">
    <p:bg>
      <p:bgPr>
        <a:solidFill>
          <a:schemeClr val="accent2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/>
          <p:nvPr>
            <p:ph idx="1" type="subTitle"/>
          </p:nvPr>
        </p:nvSpPr>
        <p:spPr>
          <a:xfrm>
            <a:off x="952500" y="3181350"/>
            <a:ext cx="7239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9F7F6"/>
              </a:buClr>
              <a:buSzPts val="3599"/>
              <a:buNone/>
              <a:defRPr sz="3599">
                <a:solidFill>
                  <a:srgbClr val="F9F7F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169"/>
              <a:buNone/>
              <a:defRPr>
                <a:solidFill>
                  <a:srgbClr val="9A9A9A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400"/>
              <a:buNone/>
              <a:defRPr>
                <a:solidFill>
                  <a:srgbClr val="9A9A9A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200"/>
              <a:buNone/>
              <a:defRPr>
                <a:solidFill>
                  <a:srgbClr val="9A9A9A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9pPr>
          </a:lstStyle>
          <a:p/>
        </p:txBody>
      </p:sp>
      <p:grpSp>
        <p:nvGrpSpPr>
          <p:cNvPr id="209" name="Google Shape;209;p36"/>
          <p:cNvGrpSpPr/>
          <p:nvPr/>
        </p:nvGrpSpPr>
        <p:grpSpPr>
          <a:xfrm>
            <a:off x="3304332" y="1885901"/>
            <a:ext cx="2535045" cy="856452"/>
            <a:chOff x="1579563" y="1565276"/>
            <a:chExt cx="5981700" cy="2020888"/>
          </a:xfrm>
        </p:grpSpPr>
        <p:sp>
          <p:nvSpPr>
            <p:cNvPr id="210" name="Google Shape;210;p36"/>
            <p:cNvSpPr/>
            <p:nvPr/>
          </p:nvSpPr>
          <p:spPr>
            <a:xfrm>
              <a:off x="1579563" y="2070101"/>
              <a:ext cx="1503363" cy="1511300"/>
            </a:xfrm>
            <a:custGeom>
              <a:rect b="b" l="l" r="r" t="t"/>
              <a:pathLst>
                <a:path extrusionOk="0" h="401" w="400">
                  <a:moveTo>
                    <a:pt x="200" y="0"/>
                  </a:moveTo>
                  <a:cubicBezTo>
                    <a:pt x="90" y="0"/>
                    <a:pt x="0" y="90"/>
                    <a:pt x="0" y="201"/>
                  </a:cubicBezTo>
                  <a:cubicBezTo>
                    <a:pt x="0" y="311"/>
                    <a:pt x="90" y="401"/>
                    <a:pt x="200" y="401"/>
                  </a:cubicBezTo>
                  <a:cubicBezTo>
                    <a:pt x="311" y="401"/>
                    <a:pt x="400" y="311"/>
                    <a:pt x="400" y="201"/>
                  </a:cubicBezTo>
                  <a:cubicBezTo>
                    <a:pt x="400" y="90"/>
                    <a:pt x="311" y="0"/>
                    <a:pt x="200" y="0"/>
                  </a:cubicBezTo>
                  <a:close/>
                  <a:moveTo>
                    <a:pt x="200" y="301"/>
                  </a:moveTo>
                  <a:cubicBezTo>
                    <a:pt x="145" y="301"/>
                    <a:pt x="100" y="256"/>
                    <a:pt x="100" y="201"/>
                  </a:cubicBezTo>
                  <a:cubicBezTo>
                    <a:pt x="100" y="145"/>
                    <a:pt x="145" y="100"/>
                    <a:pt x="200" y="100"/>
                  </a:cubicBezTo>
                  <a:cubicBezTo>
                    <a:pt x="256" y="100"/>
                    <a:pt x="300" y="145"/>
                    <a:pt x="300" y="201"/>
                  </a:cubicBezTo>
                  <a:cubicBezTo>
                    <a:pt x="300" y="256"/>
                    <a:pt x="256" y="301"/>
                    <a:pt x="200" y="3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6"/>
            <p:cNvSpPr/>
            <p:nvPr/>
          </p:nvSpPr>
          <p:spPr>
            <a:xfrm>
              <a:off x="3270250" y="1565276"/>
              <a:ext cx="1476375" cy="2012950"/>
            </a:xfrm>
            <a:custGeom>
              <a:rect b="b" l="l" r="r" t="t"/>
              <a:pathLst>
                <a:path extrusionOk="0" h="534" w="393">
                  <a:moveTo>
                    <a:pt x="102" y="402"/>
                  </a:moveTo>
                  <a:cubicBezTo>
                    <a:pt x="102" y="386"/>
                    <a:pt x="121" y="378"/>
                    <a:pt x="132" y="389"/>
                  </a:cubicBezTo>
                  <a:cubicBezTo>
                    <a:pt x="182" y="440"/>
                    <a:pt x="265" y="528"/>
                    <a:pt x="266" y="528"/>
                  </a:cubicBezTo>
                  <a:cubicBezTo>
                    <a:pt x="267" y="529"/>
                    <a:pt x="268" y="531"/>
                    <a:pt x="273" y="533"/>
                  </a:cubicBezTo>
                  <a:cubicBezTo>
                    <a:pt x="275" y="533"/>
                    <a:pt x="278" y="534"/>
                    <a:pt x="281" y="534"/>
                  </a:cubicBezTo>
                  <a:cubicBezTo>
                    <a:pt x="372" y="534"/>
                    <a:pt x="372" y="534"/>
                    <a:pt x="372" y="534"/>
                  </a:cubicBezTo>
                  <a:cubicBezTo>
                    <a:pt x="388" y="534"/>
                    <a:pt x="393" y="515"/>
                    <a:pt x="385" y="505"/>
                  </a:cubicBezTo>
                  <a:cubicBezTo>
                    <a:pt x="236" y="352"/>
                    <a:pt x="236" y="352"/>
                    <a:pt x="236" y="352"/>
                  </a:cubicBezTo>
                  <a:cubicBezTo>
                    <a:pt x="228" y="344"/>
                    <a:pt x="228" y="344"/>
                    <a:pt x="228" y="344"/>
                  </a:cubicBezTo>
                  <a:cubicBezTo>
                    <a:pt x="211" y="324"/>
                    <a:pt x="213" y="316"/>
                    <a:pt x="232" y="295"/>
                  </a:cubicBezTo>
                  <a:cubicBezTo>
                    <a:pt x="351" y="163"/>
                    <a:pt x="351" y="163"/>
                    <a:pt x="351" y="163"/>
                  </a:cubicBezTo>
                  <a:cubicBezTo>
                    <a:pt x="359" y="153"/>
                    <a:pt x="354" y="135"/>
                    <a:pt x="337" y="135"/>
                  </a:cubicBezTo>
                  <a:cubicBezTo>
                    <a:pt x="255" y="135"/>
                    <a:pt x="255" y="135"/>
                    <a:pt x="255" y="135"/>
                  </a:cubicBezTo>
                  <a:cubicBezTo>
                    <a:pt x="252" y="135"/>
                    <a:pt x="250" y="135"/>
                    <a:pt x="247" y="136"/>
                  </a:cubicBezTo>
                  <a:cubicBezTo>
                    <a:pt x="243" y="137"/>
                    <a:pt x="241" y="139"/>
                    <a:pt x="239" y="140"/>
                  </a:cubicBezTo>
                  <a:cubicBezTo>
                    <a:pt x="239" y="141"/>
                    <a:pt x="173" y="211"/>
                    <a:pt x="133" y="255"/>
                  </a:cubicBezTo>
                  <a:cubicBezTo>
                    <a:pt x="122" y="267"/>
                    <a:pt x="102" y="259"/>
                    <a:pt x="102" y="243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4"/>
                    <a:pt x="92" y="0"/>
                    <a:pt x="8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6" y="0"/>
                    <a:pt x="0" y="8"/>
                    <a:pt x="0" y="14"/>
                  </a:cubicBezTo>
                  <a:cubicBezTo>
                    <a:pt x="0" y="518"/>
                    <a:pt x="0" y="518"/>
                    <a:pt x="0" y="518"/>
                  </a:cubicBezTo>
                  <a:cubicBezTo>
                    <a:pt x="0" y="530"/>
                    <a:pt x="10" y="533"/>
                    <a:pt x="18" y="533"/>
                  </a:cubicBezTo>
                  <a:cubicBezTo>
                    <a:pt x="85" y="533"/>
                    <a:pt x="85" y="533"/>
                    <a:pt x="85" y="533"/>
                  </a:cubicBezTo>
                  <a:cubicBezTo>
                    <a:pt x="95" y="533"/>
                    <a:pt x="102" y="526"/>
                    <a:pt x="102" y="518"/>
                  </a:cubicBezTo>
                  <a:cubicBezTo>
                    <a:pt x="102" y="513"/>
                    <a:pt x="102" y="513"/>
                    <a:pt x="102" y="513"/>
                  </a:cubicBezTo>
                  <a:lnTo>
                    <a:pt x="102" y="4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6"/>
            <p:cNvSpPr/>
            <p:nvPr/>
          </p:nvSpPr>
          <p:spPr>
            <a:xfrm>
              <a:off x="4799013" y="1565276"/>
              <a:ext cx="909638" cy="2020888"/>
            </a:xfrm>
            <a:custGeom>
              <a:rect b="b" l="l" r="r" t="t"/>
              <a:pathLst>
                <a:path extrusionOk="0" h="536" w="242">
                  <a:moveTo>
                    <a:pt x="241" y="516"/>
                  </a:moveTo>
                  <a:cubicBezTo>
                    <a:pt x="234" y="449"/>
                    <a:pt x="234" y="449"/>
                    <a:pt x="234" y="449"/>
                  </a:cubicBezTo>
                  <a:cubicBezTo>
                    <a:pt x="233" y="439"/>
                    <a:pt x="225" y="433"/>
                    <a:pt x="215" y="435"/>
                  </a:cubicBezTo>
                  <a:cubicBezTo>
                    <a:pt x="210" y="435"/>
                    <a:pt x="205" y="436"/>
                    <a:pt x="200" y="436"/>
                  </a:cubicBezTo>
                  <a:cubicBezTo>
                    <a:pt x="146" y="436"/>
                    <a:pt x="103" y="394"/>
                    <a:pt x="100" y="341"/>
                  </a:cubicBezTo>
                  <a:cubicBezTo>
                    <a:pt x="100" y="339"/>
                    <a:pt x="100" y="337"/>
                    <a:pt x="100" y="336"/>
                  </a:cubicBezTo>
                  <a:cubicBezTo>
                    <a:pt x="100" y="254"/>
                    <a:pt x="100" y="254"/>
                    <a:pt x="100" y="254"/>
                  </a:cubicBezTo>
                  <a:cubicBezTo>
                    <a:pt x="100" y="243"/>
                    <a:pt x="108" y="235"/>
                    <a:pt x="11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15" y="235"/>
                    <a:pt x="224" y="229"/>
                    <a:pt x="224" y="217"/>
                  </a:cubicBezTo>
                  <a:cubicBezTo>
                    <a:pt x="224" y="154"/>
                    <a:pt x="224" y="154"/>
                    <a:pt x="224" y="154"/>
                  </a:cubicBezTo>
                  <a:cubicBezTo>
                    <a:pt x="224" y="142"/>
                    <a:pt x="216" y="135"/>
                    <a:pt x="209" y="135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09" y="135"/>
                    <a:pt x="100" y="127"/>
                    <a:pt x="100" y="117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0" y="9"/>
                    <a:pt x="95" y="0"/>
                    <a:pt x="8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5"/>
                    <a:pt x="0" y="15"/>
                  </a:cubicBezTo>
                  <a:cubicBezTo>
                    <a:pt x="0" y="15"/>
                    <a:pt x="0" y="339"/>
                    <a:pt x="0" y="341"/>
                  </a:cubicBezTo>
                  <a:cubicBezTo>
                    <a:pt x="3" y="449"/>
                    <a:pt x="91" y="536"/>
                    <a:pt x="200" y="536"/>
                  </a:cubicBezTo>
                  <a:cubicBezTo>
                    <a:pt x="209" y="536"/>
                    <a:pt x="218" y="535"/>
                    <a:pt x="227" y="534"/>
                  </a:cubicBezTo>
                  <a:cubicBezTo>
                    <a:pt x="236" y="533"/>
                    <a:pt x="242" y="525"/>
                    <a:pt x="241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6"/>
            <p:cNvSpPr/>
            <p:nvPr/>
          </p:nvSpPr>
          <p:spPr>
            <a:xfrm>
              <a:off x="5764213" y="2070101"/>
              <a:ext cx="1797051" cy="1516063"/>
            </a:xfrm>
            <a:custGeom>
              <a:rect b="b" l="l" r="r" t="t"/>
              <a:pathLst>
                <a:path extrusionOk="0" h="402" w="478">
                  <a:moveTo>
                    <a:pt x="466" y="298"/>
                  </a:moveTo>
                  <a:cubicBezTo>
                    <a:pt x="410" y="298"/>
                    <a:pt x="401" y="278"/>
                    <a:pt x="401" y="201"/>
                  </a:cubicBezTo>
                  <a:cubicBezTo>
                    <a:pt x="401" y="201"/>
                    <a:pt x="401" y="201"/>
                    <a:pt x="401" y="200"/>
                  </a:cubicBezTo>
                  <a:cubicBezTo>
                    <a:pt x="401" y="18"/>
                    <a:pt x="401" y="18"/>
                    <a:pt x="401" y="18"/>
                  </a:cubicBezTo>
                  <a:cubicBezTo>
                    <a:pt x="401" y="12"/>
                    <a:pt x="396" y="1"/>
                    <a:pt x="384" y="1"/>
                  </a:cubicBezTo>
                  <a:cubicBezTo>
                    <a:pt x="317" y="1"/>
                    <a:pt x="317" y="1"/>
                    <a:pt x="317" y="1"/>
                  </a:cubicBezTo>
                  <a:cubicBezTo>
                    <a:pt x="308" y="1"/>
                    <a:pt x="299" y="8"/>
                    <a:pt x="299" y="18"/>
                  </a:cubicBezTo>
                  <a:cubicBezTo>
                    <a:pt x="299" y="26"/>
                    <a:pt x="299" y="26"/>
                    <a:pt x="299" y="26"/>
                  </a:cubicBezTo>
                  <a:cubicBezTo>
                    <a:pt x="270" y="10"/>
                    <a:pt x="237" y="0"/>
                    <a:pt x="201" y="0"/>
                  </a:cubicBezTo>
                  <a:cubicBezTo>
                    <a:pt x="90" y="0"/>
                    <a:pt x="0" y="90"/>
                    <a:pt x="0" y="201"/>
                  </a:cubicBezTo>
                  <a:cubicBezTo>
                    <a:pt x="0" y="311"/>
                    <a:pt x="90" y="401"/>
                    <a:pt x="201" y="401"/>
                  </a:cubicBezTo>
                  <a:cubicBezTo>
                    <a:pt x="250" y="401"/>
                    <a:pt x="296" y="383"/>
                    <a:pt x="331" y="353"/>
                  </a:cubicBezTo>
                  <a:cubicBezTo>
                    <a:pt x="350" y="381"/>
                    <a:pt x="380" y="400"/>
                    <a:pt x="427" y="401"/>
                  </a:cubicBezTo>
                  <a:cubicBezTo>
                    <a:pt x="435" y="401"/>
                    <a:pt x="478" y="402"/>
                    <a:pt x="478" y="382"/>
                  </a:cubicBezTo>
                  <a:cubicBezTo>
                    <a:pt x="478" y="311"/>
                    <a:pt x="478" y="311"/>
                    <a:pt x="478" y="311"/>
                  </a:cubicBezTo>
                  <a:cubicBezTo>
                    <a:pt x="478" y="304"/>
                    <a:pt x="473" y="298"/>
                    <a:pt x="466" y="298"/>
                  </a:cubicBezTo>
                  <a:close/>
                  <a:moveTo>
                    <a:pt x="201" y="301"/>
                  </a:moveTo>
                  <a:cubicBezTo>
                    <a:pt x="146" y="301"/>
                    <a:pt x="101" y="256"/>
                    <a:pt x="101" y="201"/>
                  </a:cubicBezTo>
                  <a:cubicBezTo>
                    <a:pt x="101" y="145"/>
                    <a:pt x="146" y="100"/>
                    <a:pt x="201" y="100"/>
                  </a:cubicBezTo>
                  <a:cubicBezTo>
                    <a:pt x="256" y="100"/>
                    <a:pt x="301" y="145"/>
                    <a:pt x="301" y="201"/>
                  </a:cubicBezTo>
                  <a:cubicBezTo>
                    <a:pt x="301" y="256"/>
                    <a:pt x="256" y="301"/>
                    <a:pt x="201" y="3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_Gray" showMasterSp="0">
  <p:cSld name="Closing Slide_Gray">
    <p:bg>
      <p:bgPr>
        <a:solidFill>
          <a:schemeClr val="accent6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/>
          <p:nvPr>
            <p:ph idx="1" type="subTitle"/>
          </p:nvPr>
        </p:nvSpPr>
        <p:spPr>
          <a:xfrm>
            <a:off x="952500" y="3181350"/>
            <a:ext cx="7239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9F7F6"/>
              </a:buClr>
              <a:buSzPts val="3599"/>
              <a:buNone/>
              <a:defRPr sz="3599">
                <a:solidFill>
                  <a:srgbClr val="F9F7F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169"/>
              <a:buNone/>
              <a:defRPr>
                <a:solidFill>
                  <a:srgbClr val="9A9A9A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400"/>
              <a:buNone/>
              <a:defRPr>
                <a:solidFill>
                  <a:srgbClr val="9A9A9A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A9A9A"/>
              </a:buClr>
              <a:buSzPts val="1200"/>
              <a:buNone/>
              <a:defRPr>
                <a:solidFill>
                  <a:srgbClr val="9A9A9A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None/>
              <a:defRPr>
                <a:solidFill>
                  <a:srgbClr val="9A9A9A"/>
                </a:solidFill>
              </a:defRPr>
            </a:lvl9pPr>
          </a:lstStyle>
          <a:p/>
        </p:txBody>
      </p:sp>
      <p:grpSp>
        <p:nvGrpSpPr>
          <p:cNvPr id="217" name="Google Shape;217;p37"/>
          <p:cNvGrpSpPr/>
          <p:nvPr/>
        </p:nvGrpSpPr>
        <p:grpSpPr>
          <a:xfrm>
            <a:off x="3304332" y="1885901"/>
            <a:ext cx="2535045" cy="856452"/>
            <a:chOff x="1579563" y="1565276"/>
            <a:chExt cx="5981700" cy="2020888"/>
          </a:xfrm>
        </p:grpSpPr>
        <p:sp>
          <p:nvSpPr>
            <p:cNvPr id="218" name="Google Shape;218;p37"/>
            <p:cNvSpPr/>
            <p:nvPr/>
          </p:nvSpPr>
          <p:spPr>
            <a:xfrm>
              <a:off x="1579563" y="2070101"/>
              <a:ext cx="1503363" cy="1511300"/>
            </a:xfrm>
            <a:custGeom>
              <a:rect b="b" l="l" r="r" t="t"/>
              <a:pathLst>
                <a:path extrusionOk="0" h="401" w="400">
                  <a:moveTo>
                    <a:pt x="200" y="0"/>
                  </a:moveTo>
                  <a:cubicBezTo>
                    <a:pt x="90" y="0"/>
                    <a:pt x="0" y="90"/>
                    <a:pt x="0" y="201"/>
                  </a:cubicBezTo>
                  <a:cubicBezTo>
                    <a:pt x="0" y="311"/>
                    <a:pt x="90" y="401"/>
                    <a:pt x="200" y="401"/>
                  </a:cubicBezTo>
                  <a:cubicBezTo>
                    <a:pt x="311" y="401"/>
                    <a:pt x="400" y="311"/>
                    <a:pt x="400" y="201"/>
                  </a:cubicBezTo>
                  <a:cubicBezTo>
                    <a:pt x="400" y="90"/>
                    <a:pt x="311" y="0"/>
                    <a:pt x="200" y="0"/>
                  </a:cubicBezTo>
                  <a:close/>
                  <a:moveTo>
                    <a:pt x="200" y="301"/>
                  </a:moveTo>
                  <a:cubicBezTo>
                    <a:pt x="145" y="301"/>
                    <a:pt x="100" y="256"/>
                    <a:pt x="100" y="201"/>
                  </a:cubicBezTo>
                  <a:cubicBezTo>
                    <a:pt x="100" y="145"/>
                    <a:pt x="145" y="100"/>
                    <a:pt x="200" y="100"/>
                  </a:cubicBezTo>
                  <a:cubicBezTo>
                    <a:pt x="256" y="100"/>
                    <a:pt x="300" y="145"/>
                    <a:pt x="300" y="201"/>
                  </a:cubicBezTo>
                  <a:cubicBezTo>
                    <a:pt x="300" y="256"/>
                    <a:pt x="256" y="301"/>
                    <a:pt x="200" y="3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7"/>
            <p:cNvSpPr/>
            <p:nvPr/>
          </p:nvSpPr>
          <p:spPr>
            <a:xfrm>
              <a:off x="3270250" y="1565276"/>
              <a:ext cx="1476375" cy="2012950"/>
            </a:xfrm>
            <a:custGeom>
              <a:rect b="b" l="l" r="r" t="t"/>
              <a:pathLst>
                <a:path extrusionOk="0" h="534" w="393">
                  <a:moveTo>
                    <a:pt x="102" y="402"/>
                  </a:moveTo>
                  <a:cubicBezTo>
                    <a:pt x="102" y="386"/>
                    <a:pt x="121" y="378"/>
                    <a:pt x="132" y="389"/>
                  </a:cubicBezTo>
                  <a:cubicBezTo>
                    <a:pt x="182" y="440"/>
                    <a:pt x="265" y="528"/>
                    <a:pt x="266" y="528"/>
                  </a:cubicBezTo>
                  <a:cubicBezTo>
                    <a:pt x="267" y="529"/>
                    <a:pt x="268" y="531"/>
                    <a:pt x="273" y="533"/>
                  </a:cubicBezTo>
                  <a:cubicBezTo>
                    <a:pt x="275" y="533"/>
                    <a:pt x="278" y="534"/>
                    <a:pt x="281" y="534"/>
                  </a:cubicBezTo>
                  <a:cubicBezTo>
                    <a:pt x="372" y="534"/>
                    <a:pt x="372" y="534"/>
                    <a:pt x="372" y="534"/>
                  </a:cubicBezTo>
                  <a:cubicBezTo>
                    <a:pt x="388" y="534"/>
                    <a:pt x="393" y="515"/>
                    <a:pt x="385" y="505"/>
                  </a:cubicBezTo>
                  <a:cubicBezTo>
                    <a:pt x="236" y="352"/>
                    <a:pt x="236" y="352"/>
                    <a:pt x="236" y="352"/>
                  </a:cubicBezTo>
                  <a:cubicBezTo>
                    <a:pt x="228" y="344"/>
                    <a:pt x="228" y="344"/>
                    <a:pt x="228" y="344"/>
                  </a:cubicBezTo>
                  <a:cubicBezTo>
                    <a:pt x="211" y="324"/>
                    <a:pt x="213" y="316"/>
                    <a:pt x="232" y="295"/>
                  </a:cubicBezTo>
                  <a:cubicBezTo>
                    <a:pt x="351" y="163"/>
                    <a:pt x="351" y="163"/>
                    <a:pt x="351" y="163"/>
                  </a:cubicBezTo>
                  <a:cubicBezTo>
                    <a:pt x="359" y="153"/>
                    <a:pt x="354" y="135"/>
                    <a:pt x="337" y="135"/>
                  </a:cubicBezTo>
                  <a:cubicBezTo>
                    <a:pt x="255" y="135"/>
                    <a:pt x="255" y="135"/>
                    <a:pt x="255" y="135"/>
                  </a:cubicBezTo>
                  <a:cubicBezTo>
                    <a:pt x="252" y="135"/>
                    <a:pt x="250" y="135"/>
                    <a:pt x="247" y="136"/>
                  </a:cubicBezTo>
                  <a:cubicBezTo>
                    <a:pt x="243" y="137"/>
                    <a:pt x="241" y="139"/>
                    <a:pt x="239" y="140"/>
                  </a:cubicBezTo>
                  <a:cubicBezTo>
                    <a:pt x="239" y="141"/>
                    <a:pt x="173" y="211"/>
                    <a:pt x="133" y="255"/>
                  </a:cubicBezTo>
                  <a:cubicBezTo>
                    <a:pt x="122" y="267"/>
                    <a:pt x="102" y="259"/>
                    <a:pt x="102" y="243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4"/>
                    <a:pt x="92" y="0"/>
                    <a:pt x="8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6" y="0"/>
                    <a:pt x="0" y="8"/>
                    <a:pt x="0" y="14"/>
                  </a:cubicBezTo>
                  <a:cubicBezTo>
                    <a:pt x="0" y="518"/>
                    <a:pt x="0" y="518"/>
                    <a:pt x="0" y="518"/>
                  </a:cubicBezTo>
                  <a:cubicBezTo>
                    <a:pt x="0" y="530"/>
                    <a:pt x="10" y="533"/>
                    <a:pt x="18" y="533"/>
                  </a:cubicBezTo>
                  <a:cubicBezTo>
                    <a:pt x="85" y="533"/>
                    <a:pt x="85" y="533"/>
                    <a:pt x="85" y="533"/>
                  </a:cubicBezTo>
                  <a:cubicBezTo>
                    <a:pt x="95" y="533"/>
                    <a:pt x="102" y="526"/>
                    <a:pt x="102" y="518"/>
                  </a:cubicBezTo>
                  <a:cubicBezTo>
                    <a:pt x="102" y="513"/>
                    <a:pt x="102" y="513"/>
                    <a:pt x="102" y="513"/>
                  </a:cubicBezTo>
                  <a:lnTo>
                    <a:pt x="102" y="4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7"/>
            <p:cNvSpPr/>
            <p:nvPr/>
          </p:nvSpPr>
          <p:spPr>
            <a:xfrm>
              <a:off x="4799013" y="1565276"/>
              <a:ext cx="909638" cy="2020888"/>
            </a:xfrm>
            <a:custGeom>
              <a:rect b="b" l="l" r="r" t="t"/>
              <a:pathLst>
                <a:path extrusionOk="0" h="536" w="242">
                  <a:moveTo>
                    <a:pt x="241" y="516"/>
                  </a:moveTo>
                  <a:cubicBezTo>
                    <a:pt x="234" y="449"/>
                    <a:pt x="234" y="449"/>
                    <a:pt x="234" y="449"/>
                  </a:cubicBezTo>
                  <a:cubicBezTo>
                    <a:pt x="233" y="439"/>
                    <a:pt x="225" y="433"/>
                    <a:pt x="215" y="435"/>
                  </a:cubicBezTo>
                  <a:cubicBezTo>
                    <a:pt x="210" y="435"/>
                    <a:pt x="205" y="436"/>
                    <a:pt x="200" y="436"/>
                  </a:cubicBezTo>
                  <a:cubicBezTo>
                    <a:pt x="146" y="436"/>
                    <a:pt x="103" y="394"/>
                    <a:pt x="100" y="341"/>
                  </a:cubicBezTo>
                  <a:cubicBezTo>
                    <a:pt x="100" y="339"/>
                    <a:pt x="100" y="337"/>
                    <a:pt x="100" y="336"/>
                  </a:cubicBezTo>
                  <a:cubicBezTo>
                    <a:pt x="100" y="254"/>
                    <a:pt x="100" y="254"/>
                    <a:pt x="100" y="254"/>
                  </a:cubicBezTo>
                  <a:cubicBezTo>
                    <a:pt x="100" y="243"/>
                    <a:pt x="108" y="235"/>
                    <a:pt x="11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15" y="235"/>
                    <a:pt x="224" y="229"/>
                    <a:pt x="224" y="217"/>
                  </a:cubicBezTo>
                  <a:cubicBezTo>
                    <a:pt x="224" y="154"/>
                    <a:pt x="224" y="154"/>
                    <a:pt x="224" y="154"/>
                  </a:cubicBezTo>
                  <a:cubicBezTo>
                    <a:pt x="224" y="142"/>
                    <a:pt x="216" y="135"/>
                    <a:pt x="209" y="135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09" y="135"/>
                    <a:pt x="100" y="127"/>
                    <a:pt x="100" y="117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0" y="9"/>
                    <a:pt x="95" y="0"/>
                    <a:pt x="8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5"/>
                    <a:pt x="0" y="15"/>
                  </a:cubicBezTo>
                  <a:cubicBezTo>
                    <a:pt x="0" y="15"/>
                    <a:pt x="0" y="339"/>
                    <a:pt x="0" y="341"/>
                  </a:cubicBezTo>
                  <a:cubicBezTo>
                    <a:pt x="3" y="449"/>
                    <a:pt x="91" y="536"/>
                    <a:pt x="200" y="536"/>
                  </a:cubicBezTo>
                  <a:cubicBezTo>
                    <a:pt x="209" y="536"/>
                    <a:pt x="218" y="535"/>
                    <a:pt x="227" y="534"/>
                  </a:cubicBezTo>
                  <a:cubicBezTo>
                    <a:pt x="236" y="533"/>
                    <a:pt x="242" y="525"/>
                    <a:pt x="241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7"/>
            <p:cNvSpPr/>
            <p:nvPr/>
          </p:nvSpPr>
          <p:spPr>
            <a:xfrm>
              <a:off x="5764213" y="2070101"/>
              <a:ext cx="1797051" cy="1516063"/>
            </a:xfrm>
            <a:custGeom>
              <a:rect b="b" l="l" r="r" t="t"/>
              <a:pathLst>
                <a:path extrusionOk="0" h="402" w="478">
                  <a:moveTo>
                    <a:pt x="466" y="298"/>
                  </a:moveTo>
                  <a:cubicBezTo>
                    <a:pt x="410" y="298"/>
                    <a:pt x="401" y="278"/>
                    <a:pt x="401" y="201"/>
                  </a:cubicBezTo>
                  <a:cubicBezTo>
                    <a:pt x="401" y="201"/>
                    <a:pt x="401" y="201"/>
                    <a:pt x="401" y="200"/>
                  </a:cubicBezTo>
                  <a:cubicBezTo>
                    <a:pt x="401" y="18"/>
                    <a:pt x="401" y="18"/>
                    <a:pt x="401" y="18"/>
                  </a:cubicBezTo>
                  <a:cubicBezTo>
                    <a:pt x="401" y="12"/>
                    <a:pt x="396" y="1"/>
                    <a:pt x="384" y="1"/>
                  </a:cubicBezTo>
                  <a:cubicBezTo>
                    <a:pt x="317" y="1"/>
                    <a:pt x="317" y="1"/>
                    <a:pt x="317" y="1"/>
                  </a:cubicBezTo>
                  <a:cubicBezTo>
                    <a:pt x="308" y="1"/>
                    <a:pt x="299" y="8"/>
                    <a:pt x="299" y="18"/>
                  </a:cubicBezTo>
                  <a:cubicBezTo>
                    <a:pt x="299" y="26"/>
                    <a:pt x="299" y="26"/>
                    <a:pt x="299" y="26"/>
                  </a:cubicBezTo>
                  <a:cubicBezTo>
                    <a:pt x="270" y="10"/>
                    <a:pt x="237" y="0"/>
                    <a:pt x="201" y="0"/>
                  </a:cubicBezTo>
                  <a:cubicBezTo>
                    <a:pt x="90" y="0"/>
                    <a:pt x="0" y="90"/>
                    <a:pt x="0" y="201"/>
                  </a:cubicBezTo>
                  <a:cubicBezTo>
                    <a:pt x="0" y="311"/>
                    <a:pt x="90" y="401"/>
                    <a:pt x="201" y="401"/>
                  </a:cubicBezTo>
                  <a:cubicBezTo>
                    <a:pt x="250" y="401"/>
                    <a:pt x="296" y="383"/>
                    <a:pt x="331" y="353"/>
                  </a:cubicBezTo>
                  <a:cubicBezTo>
                    <a:pt x="350" y="381"/>
                    <a:pt x="380" y="400"/>
                    <a:pt x="427" y="401"/>
                  </a:cubicBezTo>
                  <a:cubicBezTo>
                    <a:pt x="435" y="401"/>
                    <a:pt x="478" y="402"/>
                    <a:pt x="478" y="382"/>
                  </a:cubicBezTo>
                  <a:cubicBezTo>
                    <a:pt x="478" y="311"/>
                    <a:pt x="478" y="311"/>
                    <a:pt x="478" y="311"/>
                  </a:cubicBezTo>
                  <a:cubicBezTo>
                    <a:pt x="478" y="304"/>
                    <a:pt x="473" y="298"/>
                    <a:pt x="466" y="298"/>
                  </a:cubicBezTo>
                  <a:close/>
                  <a:moveTo>
                    <a:pt x="201" y="301"/>
                  </a:moveTo>
                  <a:cubicBezTo>
                    <a:pt x="146" y="301"/>
                    <a:pt x="101" y="256"/>
                    <a:pt x="101" y="201"/>
                  </a:cubicBezTo>
                  <a:cubicBezTo>
                    <a:pt x="101" y="145"/>
                    <a:pt x="146" y="100"/>
                    <a:pt x="201" y="100"/>
                  </a:cubicBezTo>
                  <a:cubicBezTo>
                    <a:pt x="256" y="100"/>
                    <a:pt x="301" y="145"/>
                    <a:pt x="301" y="201"/>
                  </a:cubicBezTo>
                  <a:cubicBezTo>
                    <a:pt x="301" y="256"/>
                    <a:pt x="256" y="301"/>
                    <a:pt x="201" y="3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99"/>
                <a:buFont typeface="Proxima Nova"/>
                <a:buNone/>
              </a:pPr>
              <a:r>
                <a:t/>
              </a:r>
              <a:endParaRPr b="0" i="0" sz="1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04800" y="75197"/>
            <a:ext cx="85344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99"/>
              <a:buFont typeface="Proxima Nova"/>
              <a:buNone/>
              <a:defRPr b="0" i="0" sz="2799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2542032" y="4864608"/>
            <a:ext cx="35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6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6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6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6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6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6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6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6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6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304800" y="1123950"/>
            <a:ext cx="8534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2853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69"/>
              <a:buFont typeface="Noto Sans Symbols"/>
              <a:buChar char="⚪"/>
              <a:defRPr b="0" i="0" sz="1799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4" name="Google Shape;54;p13"/>
          <p:cNvSpPr/>
          <p:nvPr/>
        </p:nvSpPr>
        <p:spPr>
          <a:xfrm>
            <a:off x="8613054" y="4646778"/>
            <a:ext cx="320089" cy="320089"/>
          </a:xfrm>
          <a:custGeom>
            <a:rect b="b" l="l" r="r" t="t"/>
            <a:pathLst>
              <a:path extrusionOk="0" h="208" w="208">
                <a:moveTo>
                  <a:pt x="104" y="208"/>
                </a:moveTo>
                <a:cubicBezTo>
                  <a:pt x="162" y="208"/>
                  <a:pt x="208" y="161"/>
                  <a:pt x="208" y="104"/>
                </a:cubicBezTo>
                <a:cubicBezTo>
                  <a:pt x="208" y="46"/>
                  <a:pt x="162" y="0"/>
                  <a:pt x="104" y="0"/>
                </a:cubicBezTo>
                <a:cubicBezTo>
                  <a:pt x="47" y="0"/>
                  <a:pt x="0" y="46"/>
                  <a:pt x="0" y="104"/>
                </a:cubicBezTo>
                <a:cubicBezTo>
                  <a:pt x="0" y="161"/>
                  <a:pt x="47" y="208"/>
                  <a:pt x="104" y="208"/>
                </a:cubicBezTo>
                <a:close/>
                <a:moveTo>
                  <a:pt x="104" y="52"/>
                </a:moveTo>
                <a:cubicBezTo>
                  <a:pt x="133" y="52"/>
                  <a:pt x="156" y="75"/>
                  <a:pt x="156" y="104"/>
                </a:cubicBezTo>
                <a:cubicBezTo>
                  <a:pt x="156" y="133"/>
                  <a:pt x="133" y="156"/>
                  <a:pt x="104" y="156"/>
                </a:cubicBezTo>
                <a:cubicBezTo>
                  <a:pt x="75" y="156"/>
                  <a:pt x="52" y="133"/>
                  <a:pt x="52" y="104"/>
                </a:cubicBezTo>
                <a:cubicBezTo>
                  <a:pt x="52" y="75"/>
                  <a:pt x="75" y="52"/>
                  <a:pt x="104" y="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D5D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012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516">
          <p15:clr>
            <a:srgbClr val="F26B43"/>
          </p15:clr>
        </p15:guide>
        <p15:guide id="4" orient="horz" pos="708">
          <p15:clr>
            <a:srgbClr val="F26B43"/>
          </p15:clr>
        </p15:guide>
        <p15:guide id="5" pos="192">
          <p15:clr>
            <a:srgbClr val="F26B43"/>
          </p15:clr>
        </p15:guide>
        <p15:guide id="6" pos="55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Enrolling in Okta Verify for macOS</a:t>
            </a:r>
            <a:endParaRPr sz="21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8" name="Google Shape;228;p38"/>
          <p:cNvSpPr txBox="1"/>
          <p:nvPr/>
        </p:nvSpPr>
        <p:spPr>
          <a:xfrm>
            <a:off x="92650" y="445575"/>
            <a:ext cx="8988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This guide details how to install and enroll Okta Verify for macOS (v 10.15 or later). Please contact </a:t>
            </a:r>
            <a:r>
              <a:rPr lang="en" sz="11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&lt;help desk&gt;</a:t>
            </a: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 if you experience any issues.</a:t>
            </a: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9" name="Google Shape;229;p38"/>
          <p:cNvSpPr txBox="1"/>
          <p:nvPr>
            <p:ph idx="12" type="sldNum"/>
          </p:nvPr>
        </p:nvSpPr>
        <p:spPr>
          <a:xfrm>
            <a:off x="2718905" y="4843174"/>
            <a:ext cx="355500" cy="18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38"/>
          <p:cNvSpPr txBox="1"/>
          <p:nvPr/>
        </p:nvSpPr>
        <p:spPr>
          <a:xfrm>
            <a:off x="6212350" y="982538"/>
            <a:ext cx="2744100" cy="1848900"/>
          </a:xfrm>
          <a:prstGeom prst="rect">
            <a:avLst/>
          </a:prstGeom>
          <a:solidFill>
            <a:srgbClr val="F9F7F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1" name="Google Shape;231;p38"/>
          <p:cNvSpPr txBox="1"/>
          <p:nvPr/>
        </p:nvSpPr>
        <p:spPr>
          <a:xfrm>
            <a:off x="6257163" y="1004513"/>
            <a:ext cx="22611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2" name="Google Shape;232;p38"/>
          <p:cNvSpPr txBox="1"/>
          <p:nvPr/>
        </p:nvSpPr>
        <p:spPr>
          <a:xfrm>
            <a:off x="219625" y="3129650"/>
            <a:ext cx="2744100" cy="1848900"/>
          </a:xfrm>
          <a:prstGeom prst="rect">
            <a:avLst/>
          </a:prstGeom>
          <a:solidFill>
            <a:srgbClr val="F9F7F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3" name="Google Shape;233;p38"/>
          <p:cNvSpPr txBox="1"/>
          <p:nvPr/>
        </p:nvSpPr>
        <p:spPr>
          <a:xfrm>
            <a:off x="288325" y="3090475"/>
            <a:ext cx="22611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A new browser tab will open. Log into your Okta org with your username and password</a:t>
            </a: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4" name="Google Shape;23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52" y="12750"/>
            <a:ext cx="355500" cy="35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8"/>
          <p:cNvSpPr/>
          <p:nvPr/>
        </p:nvSpPr>
        <p:spPr>
          <a:xfrm>
            <a:off x="240100" y="752250"/>
            <a:ext cx="2836500" cy="235500"/>
          </a:xfrm>
          <a:prstGeom prst="homePlate">
            <a:avLst>
              <a:gd fmla="val 50000" name="adj"/>
            </a:avLst>
          </a:prstGeom>
          <a:solidFill>
            <a:srgbClr val="00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8"/>
          <p:cNvSpPr txBox="1"/>
          <p:nvPr/>
        </p:nvSpPr>
        <p:spPr>
          <a:xfrm>
            <a:off x="219125" y="987750"/>
            <a:ext cx="2744100" cy="1848900"/>
          </a:xfrm>
          <a:prstGeom prst="rect">
            <a:avLst/>
          </a:prstGeom>
          <a:solidFill>
            <a:srgbClr val="F9F7F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7" name="Google Shape;237;p38"/>
          <p:cNvSpPr/>
          <p:nvPr/>
        </p:nvSpPr>
        <p:spPr>
          <a:xfrm>
            <a:off x="104779" y="752250"/>
            <a:ext cx="232500" cy="235500"/>
          </a:xfrm>
          <a:prstGeom prst="ellipse">
            <a:avLst/>
          </a:prstGeom>
          <a:solidFill>
            <a:srgbClr val="00B478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</a:rPr>
              <a:t>1</a:t>
            </a:r>
            <a:endParaRPr b="1" sz="900">
              <a:solidFill>
                <a:srgbClr val="FFFFFF"/>
              </a:solidFill>
            </a:endParaRPr>
          </a:p>
        </p:txBody>
      </p:sp>
      <p:sp>
        <p:nvSpPr>
          <p:cNvPr id="238" name="Google Shape;238;p38"/>
          <p:cNvSpPr txBox="1"/>
          <p:nvPr/>
        </p:nvSpPr>
        <p:spPr>
          <a:xfrm>
            <a:off x="263950" y="1009725"/>
            <a:ext cx="2652900" cy="15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9" name="Google Shape;239;p38"/>
          <p:cNvSpPr txBox="1"/>
          <p:nvPr/>
        </p:nvSpPr>
        <p:spPr>
          <a:xfrm>
            <a:off x="304800" y="689550"/>
            <a:ext cx="27717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Navigate to </a:t>
            </a: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your Okta org</a:t>
            </a:r>
            <a:endParaRPr b="1" sz="11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0" name="Google Shape;240;p38"/>
          <p:cNvSpPr/>
          <p:nvPr/>
        </p:nvSpPr>
        <p:spPr>
          <a:xfrm>
            <a:off x="3236213" y="752250"/>
            <a:ext cx="2836500" cy="235500"/>
          </a:xfrm>
          <a:prstGeom prst="homePlate">
            <a:avLst>
              <a:gd fmla="val 50000" name="adj"/>
            </a:avLst>
          </a:prstGeom>
          <a:solidFill>
            <a:srgbClr val="00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8"/>
          <p:cNvSpPr txBox="1"/>
          <p:nvPr/>
        </p:nvSpPr>
        <p:spPr>
          <a:xfrm>
            <a:off x="3215250" y="987750"/>
            <a:ext cx="2744100" cy="1848900"/>
          </a:xfrm>
          <a:prstGeom prst="rect">
            <a:avLst/>
          </a:prstGeom>
          <a:solidFill>
            <a:srgbClr val="F9F7F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2" name="Google Shape;242;p38"/>
          <p:cNvSpPr/>
          <p:nvPr/>
        </p:nvSpPr>
        <p:spPr>
          <a:xfrm>
            <a:off x="3100891" y="752250"/>
            <a:ext cx="232500" cy="235500"/>
          </a:xfrm>
          <a:prstGeom prst="ellipse">
            <a:avLst/>
          </a:prstGeom>
          <a:solidFill>
            <a:srgbClr val="00B478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</a:rPr>
              <a:t>2</a:t>
            </a:r>
            <a:endParaRPr b="1" sz="900">
              <a:solidFill>
                <a:srgbClr val="FFFFFF"/>
              </a:solidFill>
            </a:endParaRPr>
          </a:p>
        </p:txBody>
      </p:sp>
      <p:sp>
        <p:nvSpPr>
          <p:cNvPr id="243" name="Google Shape;243;p38"/>
          <p:cNvSpPr txBox="1"/>
          <p:nvPr/>
        </p:nvSpPr>
        <p:spPr>
          <a:xfrm>
            <a:off x="3290700" y="937925"/>
            <a:ext cx="25932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Click </a:t>
            </a:r>
            <a:r>
              <a:rPr b="1" lang="en" sz="800">
                <a:latin typeface="Proxima Nova"/>
                <a:ea typeface="Proxima Nova"/>
                <a:cs typeface="Proxima Nova"/>
                <a:sym typeface="Proxima Nova"/>
              </a:rPr>
              <a:t>Launch Okta Verify</a:t>
            </a: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 if already installed on your system. Otherwise, click </a:t>
            </a:r>
            <a:r>
              <a:rPr b="1" lang="en" sz="800">
                <a:latin typeface="Proxima Nova"/>
                <a:ea typeface="Proxima Nova"/>
                <a:cs typeface="Proxima Nova"/>
                <a:sym typeface="Proxima Nova"/>
              </a:rPr>
              <a:t>Download here </a:t>
            </a: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to install.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4" name="Google Shape;244;p38"/>
          <p:cNvSpPr txBox="1"/>
          <p:nvPr/>
        </p:nvSpPr>
        <p:spPr>
          <a:xfrm>
            <a:off x="3300913" y="689542"/>
            <a:ext cx="2220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Launch or Install Okta Verify</a:t>
            </a:r>
            <a:endParaRPr b="1" sz="1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5" name="Google Shape;245;p38"/>
          <p:cNvSpPr/>
          <p:nvPr/>
        </p:nvSpPr>
        <p:spPr>
          <a:xfrm>
            <a:off x="6233313" y="747038"/>
            <a:ext cx="2836500" cy="235500"/>
          </a:xfrm>
          <a:prstGeom prst="homePlate">
            <a:avLst>
              <a:gd fmla="val 50000" name="adj"/>
            </a:avLst>
          </a:prstGeom>
          <a:solidFill>
            <a:srgbClr val="00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8"/>
          <p:cNvSpPr/>
          <p:nvPr/>
        </p:nvSpPr>
        <p:spPr>
          <a:xfrm>
            <a:off x="6097991" y="747038"/>
            <a:ext cx="232500" cy="235500"/>
          </a:xfrm>
          <a:prstGeom prst="ellipse">
            <a:avLst/>
          </a:prstGeom>
          <a:solidFill>
            <a:srgbClr val="00B478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</a:rPr>
              <a:t>3</a:t>
            </a:r>
            <a:endParaRPr b="1" sz="900">
              <a:solidFill>
                <a:srgbClr val="FFFFFF"/>
              </a:solidFill>
            </a:endParaRPr>
          </a:p>
        </p:txBody>
      </p:sp>
      <p:sp>
        <p:nvSpPr>
          <p:cNvPr id="247" name="Google Shape;247;p38"/>
          <p:cNvSpPr txBox="1"/>
          <p:nvPr/>
        </p:nvSpPr>
        <p:spPr>
          <a:xfrm>
            <a:off x="6298025" y="684325"/>
            <a:ext cx="2809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Enroll Okta Verify</a:t>
            </a:r>
            <a:endParaRPr b="1" sz="1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8" name="Google Shape;248;p38"/>
          <p:cNvSpPr/>
          <p:nvPr/>
        </p:nvSpPr>
        <p:spPr>
          <a:xfrm>
            <a:off x="240588" y="2894150"/>
            <a:ext cx="2836500" cy="235500"/>
          </a:xfrm>
          <a:prstGeom prst="homePlate">
            <a:avLst>
              <a:gd fmla="val 50000" name="adj"/>
            </a:avLst>
          </a:prstGeom>
          <a:solidFill>
            <a:srgbClr val="00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8"/>
          <p:cNvSpPr/>
          <p:nvPr/>
        </p:nvSpPr>
        <p:spPr>
          <a:xfrm>
            <a:off x="105266" y="2894150"/>
            <a:ext cx="232500" cy="235500"/>
          </a:xfrm>
          <a:prstGeom prst="ellipse">
            <a:avLst/>
          </a:prstGeom>
          <a:solidFill>
            <a:srgbClr val="00B478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</a:rPr>
              <a:t>4</a:t>
            </a:r>
            <a:endParaRPr b="1" sz="900">
              <a:solidFill>
                <a:srgbClr val="FFFFFF"/>
              </a:solidFill>
            </a:endParaRPr>
          </a:p>
        </p:txBody>
      </p:sp>
      <p:sp>
        <p:nvSpPr>
          <p:cNvPr id="250" name="Google Shape;250;p38"/>
          <p:cNvSpPr txBox="1"/>
          <p:nvPr/>
        </p:nvSpPr>
        <p:spPr>
          <a:xfrm>
            <a:off x="305288" y="2831442"/>
            <a:ext cx="2220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Enroll Okta Verify </a:t>
            </a:r>
            <a:endParaRPr b="1" sz="1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1" name="Google Shape;251;p38"/>
          <p:cNvSpPr txBox="1"/>
          <p:nvPr/>
        </p:nvSpPr>
        <p:spPr>
          <a:xfrm>
            <a:off x="4403001" y="1753025"/>
            <a:ext cx="1471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2" name="Google Shape;252;p38"/>
          <p:cNvSpPr txBox="1"/>
          <p:nvPr/>
        </p:nvSpPr>
        <p:spPr>
          <a:xfrm>
            <a:off x="2354125" y="1752988"/>
            <a:ext cx="639300" cy="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53" name="Google Shape;253;p38"/>
          <p:cNvSpPr txBox="1"/>
          <p:nvPr/>
        </p:nvSpPr>
        <p:spPr>
          <a:xfrm>
            <a:off x="1803103" y="3948200"/>
            <a:ext cx="786600" cy="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8"/>
          <p:cNvSpPr/>
          <p:nvPr/>
        </p:nvSpPr>
        <p:spPr>
          <a:xfrm>
            <a:off x="6300975" y="2899350"/>
            <a:ext cx="2836500" cy="235500"/>
          </a:xfrm>
          <a:prstGeom prst="homePlate">
            <a:avLst>
              <a:gd fmla="val 50000" name="adj"/>
            </a:avLst>
          </a:prstGeom>
          <a:solidFill>
            <a:srgbClr val="00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8"/>
          <p:cNvSpPr txBox="1"/>
          <p:nvPr/>
        </p:nvSpPr>
        <p:spPr>
          <a:xfrm>
            <a:off x="6264625" y="3132925"/>
            <a:ext cx="2744100" cy="1866000"/>
          </a:xfrm>
          <a:prstGeom prst="rect">
            <a:avLst/>
          </a:prstGeom>
          <a:solidFill>
            <a:srgbClr val="F9F7F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6" name="Google Shape;256;p38"/>
          <p:cNvSpPr/>
          <p:nvPr/>
        </p:nvSpPr>
        <p:spPr>
          <a:xfrm>
            <a:off x="6165654" y="2899350"/>
            <a:ext cx="232500" cy="235500"/>
          </a:xfrm>
          <a:prstGeom prst="ellipse">
            <a:avLst/>
          </a:prstGeom>
          <a:solidFill>
            <a:srgbClr val="00B478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</a:rPr>
              <a:t>6</a:t>
            </a:r>
            <a:endParaRPr b="1" sz="900">
              <a:solidFill>
                <a:srgbClr val="FFFFFF"/>
              </a:solidFill>
            </a:endParaRPr>
          </a:p>
        </p:txBody>
      </p:sp>
      <p:sp>
        <p:nvSpPr>
          <p:cNvPr id="257" name="Google Shape;257;p38"/>
          <p:cNvSpPr txBox="1"/>
          <p:nvPr/>
        </p:nvSpPr>
        <p:spPr>
          <a:xfrm>
            <a:off x="6290325" y="3077338"/>
            <a:ext cx="2526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You can now use the </a:t>
            </a:r>
            <a:r>
              <a:rPr b="1" lang="en" sz="800">
                <a:latin typeface="Proxima Nova"/>
                <a:ea typeface="Proxima Nova"/>
                <a:cs typeface="Proxima Nova"/>
                <a:sym typeface="Proxima Nova"/>
              </a:rPr>
              <a:t>Sign in with Okta FastPass</a:t>
            </a: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 option to log into Okta using Okta Verify for Windows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8" name="Google Shape;258;p38"/>
          <p:cNvSpPr txBox="1"/>
          <p:nvPr/>
        </p:nvSpPr>
        <p:spPr>
          <a:xfrm>
            <a:off x="6365675" y="2836642"/>
            <a:ext cx="2220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Enrollment Complete</a:t>
            </a:r>
            <a:endParaRPr b="1" sz="1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9" name="Google Shape;259;p38"/>
          <p:cNvSpPr txBox="1"/>
          <p:nvPr/>
        </p:nvSpPr>
        <p:spPr>
          <a:xfrm>
            <a:off x="3242125" y="3150025"/>
            <a:ext cx="2744100" cy="1848900"/>
          </a:xfrm>
          <a:prstGeom prst="rect">
            <a:avLst/>
          </a:prstGeom>
          <a:solidFill>
            <a:srgbClr val="F9F7F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0" name="Google Shape;260;p38"/>
          <p:cNvSpPr/>
          <p:nvPr/>
        </p:nvSpPr>
        <p:spPr>
          <a:xfrm>
            <a:off x="3236213" y="2899275"/>
            <a:ext cx="2836500" cy="235500"/>
          </a:xfrm>
          <a:prstGeom prst="homePlate">
            <a:avLst>
              <a:gd fmla="val 50000" name="adj"/>
            </a:avLst>
          </a:prstGeom>
          <a:solidFill>
            <a:srgbClr val="00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8"/>
          <p:cNvSpPr/>
          <p:nvPr/>
        </p:nvSpPr>
        <p:spPr>
          <a:xfrm>
            <a:off x="3100891" y="2899275"/>
            <a:ext cx="232500" cy="235500"/>
          </a:xfrm>
          <a:prstGeom prst="ellipse">
            <a:avLst/>
          </a:prstGeom>
          <a:solidFill>
            <a:srgbClr val="00B478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</a:rPr>
              <a:t>5</a:t>
            </a:r>
            <a:endParaRPr b="1" sz="900">
              <a:solidFill>
                <a:srgbClr val="FFFFFF"/>
              </a:solidFill>
            </a:endParaRPr>
          </a:p>
        </p:txBody>
      </p:sp>
      <p:sp>
        <p:nvSpPr>
          <p:cNvPr id="262" name="Google Shape;262;p38"/>
          <p:cNvSpPr txBox="1"/>
          <p:nvPr/>
        </p:nvSpPr>
        <p:spPr>
          <a:xfrm>
            <a:off x="3301188" y="2836642"/>
            <a:ext cx="2220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Enable Windows Hello</a:t>
            </a:r>
            <a:r>
              <a:rPr b="1" lang="en"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b="1" sz="1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3" name="Google Shape;263;p38"/>
          <p:cNvSpPr txBox="1"/>
          <p:nvPr/>
        </p:nvSpPr>
        <p:spPr>
          <a:xfrm>
            <a:off x="3260350" y="3638350"/>
            <a:ext cx="26529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4" name="Google Shape;264;p38"/>
          <p:cNvSpPr txBox="1"/>
          <p:nvPr/>
        </p:nvSpPr>
        <p:spPr>
          <a:xfrm>
            <a:off x="3357200" y="3138563"/>
            <a:ext cx="22611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5" name="Google Shape;265;p38"/>
          <p:cNvSpPr txBox="1"/>
          <p:nvPr/>
        </p:nvSpPr>
        <p:spPr>
          <a:xfrm>
            <a:off x="305288" y="937925"/>
            <a:ext cx="22611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6" name="Google Shape;266;p38"/>
          <p:cNvSpPr txBox="1"/>
          <p:nvPr/>
        </p:nvSpPr>
        <p:spPr>
          <a:xfrm>
            <a:off x="6257175" y="937925"/>
            <a:ext cx="25932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Click </a:t>
            </a:r>
            <a:r>
              <a:rPr b="1" lang="en" sz="800">
                <a:latin typeface="Proxima Nova"/>
                <a:ea typeface="Proxima Nova"/>
                <a:cs typeface="Proxima Nova"/>
                <a:sym typeface="Proxima Nova"/>
              </a:rPr>
              <a:t>Get Started, </a:t>
            </a: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then </a:t>
            </a:r>
            <a:r>
              <a:rPr b="1" lang="en" sz="800">
                <a:latin typeface="Proxima Nova"/>
                <a:ea typeface="Proxima Nova"/>
                <a:cs typeface="Proxima Nova"/>
                <a:sym typeface="Proxima Nova"/>
              </a:rPr>
              <a:t>Next</a:t>
            </a:r>
            <a:endParaRPr b="1"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7" name="Google Shape;267;p38"/>
          <p:cNvSpPr txBox="1"/>
          <p:nvPr/>
        </p:nvSpPr>
        <p:spPr>
          <a:xfrm>
            <a:off x="3306577" y="3093075"/>
            <a:ext cx="25932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Click </a:t>
            </a:r>
            <a:r>
              <a:rPr b="1" lang="en" sz="800">
                <a:latin typeface="Proxima Nova"/>
                <a:ea typeface="Proxima Nova"/>
                <a:cs typeface="Proxima Nova"/>
                <a:sym typeface="Proxima Nova"/>
              </a:rPr>
              <a:t>Enable TouchID </a:t>
            </a: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to allow Okta Verify to use your Mac’s TouchID capabilities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8" name="Google Shape;26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5075" y="1313462"/>
            <a:ext cx="1102938" cy="149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8"/>
          <p:cNvSpPr txBox="1"/>
          <p:nvPr/>
        </p:nvSpPr>
        <p:spPr>
          <a:xfrm>
            <a:off x="295075" y="933525"/>
            <a:ext cx="25932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In your preferred browser, enter </a:t>
            </a:r>
            <a:r>
              <a:rPr lang="en" sz="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&lt;Okta Org URL&gt; </a:t>
            </a: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and</a:t>
            </a:r>
            <a:r>
              <a:rPr lang="en" sz="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click </a:t>
            </a:r>
            <a:r>
              <a:rPr b="1" lang="en" sz="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Sign in with Okta Fastpass</a:t>
            </a:r>
            <a:endParaRPr b="1" sz="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0" name="Google Shape;27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0575" y="1310587"/>
            <a:ext cx="1163025" cy="1459647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8"/>
          <p:cNvSpPr txBox="1"/>
          <p:nvPr/>
        </p:nvSpPr>
        <p:spPr>
          <a:xfrm>
            <a:off x="4634450" y="1432438"/>
            <a:ext cx="1179900" cy="12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latin typeface="Proxima Nova"/>
                <a:ea typeface="Proxima Nova"/>
                <a:cs typeface="Proxima Nova"/>
                <a:sym typeface="Proxima Nova"/>
              </a:rPr>
              <a:t>Click </a:t>
            </a:r>
            <a:r>
              <a:rPr b="1" i="1" lang="en" sz="700">
                <a:latin typeface="Proxima Nova"/>
                <a:ea typeface="Proxima Nova"/>
                <a:cs typeface="Proxima Nova"/>
                <a:sym typeface="Proxima Nova"/>
              </a:rPr>
              <a:t>Launch Okta Verify</a:t>
            </a:r>
            <a:r>
              <a:rPr i="1" lang="en" sz="700">
                <a:latin typeface="Proxima Nova"/>
                <a:ea typeface="Proxima Nova"/>
                <a:cs typeface="Proxima Nova"/>
                <a:sym typeface="Proxima Nova"/>
              </a:rPr>
              <a:t> after installation has completed.</a:t>
            </a:r>
            <a:endParaRPr i="1" sz="7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2" name="Google Shape;27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35238" y="1328350"/>
            <a:ext cx="1637081" cy="14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8350" y="3443400"/>
            <a:ext cx="1436400" cy="151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17413" y="3951213"/>
            <a:ext cx="2038524" cy="4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95638" y="3482387"/>
            <a:ext cx="1637076" cy="1436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kta">
  <a:themeElements>
    <a:clrScheme name="Okta Color Palette">
      <a:dk1>
        <a:srgbClr val="5D5D5D"/>
      </a:dk1>
      <a:lt1>
        <a:srgbClr val="FFFFFF"/>
      </a:lt1>
      <a:dk2>
        <a:srgbClr val="007DC1"/>
      </a:dk2>
      <a:lt2>
        <a:srgbClr val="E6E6E8"/>
      </a:lt2>
      <a:accent1>
        <a:srgbClr val="007DC1"/>
      </a:accent1>
      <a:accent2>
        <a:srgbClr val="46B3E9"/>
      </a:accent2>
      <a:accent3>
        <a:srgbClr val="A9E6FD"/>
      </a:accent3>
      <a:accent4>
        <a:srgbClr val="4CBF9C"/>
      </a:accent4>
      <a:accent5>
        <a:srgbClr val="4CDB82"/>
      </a:accent5>
      <a:accent6>
        <a:srgbClr val="5D5D5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